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72" r:id="rId4"/>
    <p:sldMasterId id="2147483773" r:id="rId5"/>
    <p:sldMasterId id="2147483774" r:id="rId6"/>
    <p:sldMasterId id="2147483775" r:id="rId7"/>
    <p:sldMasterId id="2147483776"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Lst>
  <p:sldSz cy="6858000" cx="12192000"/>
  <p:notesSz cx="6858000" cy="9144000"/>
  <p:embeddedFontLst>
    <p:embeddedFont>
      <p:font typeface="Jost ExtraBold"/>
      <p:bold r:id="rId26"/>
      <p:boldItalic r:id="rId27"/>
    </p:embeddedFont>
    <p:embeddedFont>
      <p:font typeface="Roboto"/>
      <p:regular r:id="rId28"/>
      <p:bold r:id="rId29"/>
      <p:italic r:id="rId30"/>
      <p:boldItalic r:id="rId31"/>
    </p:embeddedFont>
    <p:embeddedFont>
      <p:font typeface="Roboto Medium"/>
      <p:regular r:id="rId32"/>
      <p:bold r:id="rId33"/>
      <p:italic r:id="rId34"/>
      <p:boldItalic r:id="rId35"/>
    </p:embeddedFont>
    <p:embeddedFont>
      <p:font typeface="Jost"/>
      <p:regular r:id="rId36"/>
      <p:bold r:id="rId37"/>
      <p:italic r:id="rId38"/>
      <p:boldItalic r:id="rId39"/>
    </p:embeddedFont>
    <p:embeddedFont>
      <p:font typeface="Jost Black"/>
      <p:bold r:id="rId40"/>
      <p:boldItalic r:id="rId41"/>
    </p:embeddedFont>
    <p:embeddedFont>
      <p:font typeface="Jost Medium"/>
      <p:regular r:id="rId42"/>
      <p:bold r:id="rId43"/>
      <p:italic r:id="rId44"/>
      <p:boldItalic r:id="rId45"/>
    </p:embeddedFont>
    <p:embeddedFont>
      <p:font typeface="Arial Black"/>
      <p:regular r:id="rId46"/>
    </p:embeddedFont>
    <p:embeddedFont>
      <p:font typeface="Open Sans"/>
      <p:regular r:id="rId47"/>
      <p:bold r:id="rId48"/>
      <p:italic r:id="rId49"/>
      <p:boldItalic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9F6D5F1-5755-4901-A8A0-11FC7194CFF7}">
  <a:tblStyle styleId="{C9F6D5F1-5755-4901-A8A0-11FC7194CFF7}"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JostBlack-bold.fntdata"/><Relationship Id="rId42" Type="http://schemas.openxmlformats.org/officeDocument/2006/relationships/font" Target="fonts/JostMedium-regular.fntdata"/><Relationship Id="rId41" Type="http://schemas.openxmlformats.org/officeDocument/2006/relationships/font" Target="fonts/JostBlack-boldItalic.fntdata"/><Relationship Id="rId44" Type="http://schemas.openxmlformats.org/officeDocument/2006/relationships/font" Target="fonts/JostMedium-italic.fntdata"/><Relationship Id="rId43" Type="http://schemas.openxmlformats.org/officeDocument/2006/relationships/font" Target="fonts/JostMedium-bold.fntdata"/><Relationship Id="rId46" Type="http://schemas.openxmlformats.org/officeDocument/2006/relationships/font" Target="fonts/ArialBlack-regular.fntdata"/><Relationship Id="rId45" Type="http://schemas.openxmlformats.org/officeDocument/2006/relationships/font" Target="fonts/JostMedium-boldItalic.fntdata"/><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notesMaster" Target="notesMasters/notesMaster1.xml"/><Relationship Id="rId48" Type="http://schemas.openxmlformats.org/officeDocument/2006/relationships/font" Target="fonts/OpenSans-bold.fntdata"/><Relationship Id="rId47" Type="http://schemas.openxmlformats.org/officeDocument/2006/relationships/font" Target="fonts/OpenSans-regular.fntdata"/><Relationship Id="rId49" Type="http://schemas.openxmlformats.org/officeDocument/2006/relationships/font" Target="fonts/OpenSans-italic.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31" Type="http://schemas.openxmlformats.org/officeDocument/2006/relationships/font" Target="fonts/Roboto-boldItalic.fntdata"/><Relationship Id="rId30" Type="http://schemas.openxmlformats.org/officeDocument/2006/relationships/font" Target="fonts/Roboto-italic.fntdata"/><Relationship Id="rId33" Type="http://schemas.openxmlformats.org/officeDocument/2006/relationships/font" Target="fonts/RobotoMedium-bold.fntdata"/><Relationship Id="rId32" Type="http://schemas.openxmlformats.org/officeDocument/2006/relationships/font" Target="fonts/RobotoMedium-regular.fntdata"/><Relationship Id="rId35" Type="http://schemas.openxmlformats.org/officeDocument/2006/relationships/font" Target="fonts/RobotoMedium-boldItalic.fntdata"/><Relationship Id="rId34" Type="http://schemas.openxmlformats.org/officeDocument/2006/relationships/font" Target="fonts/RobotoMedium-italic.fntdata"/><Relationship Id="rId37" Type="http://schemas.openxmlformats.org/officeDocument/2006/relationships/font" Target="fonts/Jost-bold.fntdata"/><Relationship Id="rId36" Type="http://schemas.openxmlformats.org/officeDocument/2006/relationships/font" Target="fonts/Jost-regular.fntdata"/><Relationship Id="rId39" Type="http://schemas.openxmlformats.org/officeDocument/2006/relationships/font" Target="fonts/Jost-boldItalic.fntdata"/><Relationship Id="rId38" Type="http://schemas.openxmlformats.org/officeDocument/2006/relationships/font" Target="fonts/Jost-italic.fntdata"/><Relationship Id="rId20" Type="http://schemas.openxmlformats.org/officeDocument/2006/relationships/slide" Target="slides/slide11.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26" Type="http://schemas.openxmlformats.org/officeDocument/2006/relationships/font" Target="fonts/JostExtraBold-bold.fntdata"/><Relationship Id="rId25" Type="http://schemas.openxmlformats.org/officeDocument/2006/relationships/slide" Target="slides/slide16.xml"/><Relationship Id="rId28" Type="http://schemas.openxmlformats.org/officeDocument/2006/relationships/font" Target="fonts/Roboto-regular.fntdata"/><Relationship Id="rId27" Type="http://schemas.openxmlformats.org/officeDocument/2006/relationships/font" Target="fonts/JostExtraBold-boldItalic.fntdata"/><Relationship Id="rId29" Type="http://schemas.openxmlformats.org/officeDocument/2006/relationships/font" Target="fonts/Roboto-bold.fntdata"/><Relationship Id="rId50" Type="http://schemas.openxmlformats.org/officeDocument/2006/relationships/font" Target="fonts/OpenSans-boldItalic.fntdata"/><Relationship Id="rId11" Type="http://schemas.openxmlformats.org/officeDocument/2006/relationships/slide" Target="slides/slide2.xml"/><Relationship Id="rId10" Type="http://schemas.openxmlformats.org/officeDocument/2006/relationships/slide" Target="slides/slide1.xml"/><Relationship Id="rId13" Type="http://schemas.openxmlformats.org/officeDocument/2006/relationships/slide" Target="slides/slide4.xml"/><Relationship Id="rId12" Type="http://schemas.openxmlformats.org/officeDocument/2006/relationships/slide" Target="slides/slide3.xml"/><Relationship Id="rId15" Type="http://schemas.openxmlformats.org/officeDocument/2006/relationships/slide" Target="slides/slide6.xml"/><Relationship Id="rId14" Type="http://schemas.openxmlformats.org/officeDocument/2006/relationships/slide" Target="slides/slide5.xml"/><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g1dd8561d174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5" name="Google Shape;655;g1dd8561d174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g152c6ca06bf_0_33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0" name="Google Shape;740;g152c6ca06bf_0_33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900"/>
              <a:buFont typeface="Calibri"/>
              <a:buNone/>
            </a:pPr>
            <a:r>
              <a:t/>
            </a:r>
            <a:endParaRPr sz="1100">
              <a:latin typeface="Arial"/>
              <a:ea typeface="Arial"/>
              <a:cs typeface="Arial"/>
              <a:sym typeface="Arial"/>
            </a:endParaRPr>
          </a:p>
        </p:txBody>
      </p:sp>
      <p:sp>
        <p:nvSpPr>
          <p:cNvPr id="741" name="Google Shape;741;g152c6ca06bf_0_33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g11071e6fd33_0_3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0" name="Google Shape;750;g11071e6fd33_0_3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t/>
            </a:r>
            <a:endParaRPr>
              <a:highlight>
                <a:srgbClr val="FFFFFF"/>
              </a:highlight>
              <a:latin typeface="Open Sans"/>
              <a:ea typeface="Open Sans"/>
              <a:cs typeface="Open Sans"/>
              <a:sym typeface="Open Sans"/>
            </a:endParaRPr>
          </a:p>
        </p:txBody>
      </p:sp>
      <p:sp>
        <p:nvSpPr>
          <p:cNvPr id="751" name="Google Shape;751;g11071e6fd33_0_3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g152c6ca06bf_0_5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64" name="Google Shape;764;g152c6ca06bf_0_52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Consider your own classes or groups you lead. How do you think would rate you on these from Strongly agree to strongly disagree. Why or why not? Discuss w/ partners</a:t>
            </a:r>
            <a:endParaRPr/>
          </a:p>
          <a:p>
            <a:pPr indent="0" lvl="0" marL="0" rtl="0" algn="l">
              <a:spcBef>
                <a:spcPts val="0"/>
              </a:spcBef>
              <a:spcAft>
                <a:spcPts val="0"/>
              </a:spcAft>
              <a:buNone/>
            </a:pPr>
            <a:r>
              <a:t/>
            </a:r>
            <a:endParaRPr/>
          </a:p>
        </p:txBody>
      </p:sp>
      <p:sp>
        <p:nvSpPr>
          <p:cNvPr id="765" name="Google Shape;765;g152c6ca06bf_0_52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g1554b410c64_1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73" name="Google Shape;773;g1554b410c64_1_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Another interesting point I wanted to share is that, in general, teachers who engaged students in more conversations about their focus area and/or strategy showed more improvements in learning conditions. The Y axis here represents the amount of improvement from Survey 1 to Survey 4, and the X axis represents the extent to which teachers said they talked with their students about the data or their strategy.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You can see that on average, the declines occurred among teachers who had little or no engagement of students in those conversations. And in general, teachers who showed big gains in the +5 or more point range were engaging their students in those conversations at least a moderate amount.</a:t>
            </a:r>
            <a:endParaRPr/>
          </a:p>
        </p:txBody>
      </p:sp>
      <p:sp>
        <p:nvSpPr>
          <p:cNvPr id="774" name="Google Shape;774;g1554b410c64_1_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1" name="Shape 791"/>
        <p:cNvGrpSpPr/>
        <p:nvPr/>
      </p:nvGrpSpPr>
      <p:grpSpPr>
        <a:xfrm>
          <a:off x="0" y="0"/>
          <a:ext cx="0" cy="0"/>
          <a:chOff x="0" y="0"/>
          <a:chExt cx="0" cy="0"/>
        </a:xfrm>
      </p:grpSpPr>
      <p:sp>
        <p:nvSpPr>
          <p:cNvPr id="792" name="Google Shape;792;g1807641d70a_0_2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93" name="Google Shape;793;g1807641d70a_0_20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4" name="Google Shape;794;g1807641d70a_0_20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g1dc85adb49d_0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a:p>
        </p:txBody>
      </p:sp>
      <p:sp>
        <p:nvSpPr>
          <p:cNvPr id="806" name="Google Shape;806;g1dc85adb49d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1" name="Shape 811"/>
        <p:cNvGrpSpPr/>
        <p:nvPr/>
      </p:nvGrpSpPr>
      <p:grpSpPr>
        <a:xfrm>
          <a:off x="0" y="0"/>
          <a:ext cx="0" cy="0"/>
          <a:chOff x="0" y="0"/>
          <a:chExt cx="0" cy="0"/>
        </a:xfrm>
      </p:grpSpPr>
      <p:sp>
        <p:nvSpPr>
          <p:cNvPr id="812" name="Google Shape;812;g1dd8561d174_0_16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3" name="Google Shape;813;g1dd8561d174_0_16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gd1a0ad4770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61" name="Google Shape;661;gd1a0ad4770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2" name="Google Shape;662;gd1a0ad4770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1dbc5b61313_0_1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68" name="Google Shape;668;g1dbc5b61313_0_16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9" name="Google Shape;669;g1dbc5b61313_0_16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gfa7b377d20_0_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a:p>
        </p:txBody>
      </p:sp>
      <p:sp>
        <p:nvSpPr>
          <p:cNvPr id="683" name="Google Shape;683;gfa7b377d20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g1807641d70a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a:p>
        </p:txBody>
      </p:sp>
      <p:sp>
        <p:nvSpPr>
          <p:cNvPr id="691" name="Google Shape;691;g1807641d70a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g10f15cd3cb6_0_8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01" name="Google Shape;701;g10f15cd3cb6_0_86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t/>
            </a:r>
            <a:endParaRPr/>
          </a:p>
        </p:txBody>
      </p:sp>
      <p:sp>
        <p:nvSpPr>
          <p:cNvPr id="702" name="Google Shape;702;g10f15cd3cb6_0_86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g1807641d70a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11" name="Google Shape;711;g1807641d70a_0_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2" name="Google Shape;712;g1807641d70a_0_1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g1554b410c64_1_2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19" name="Google Shape;719;g1554b410c64_1_20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technical assistance partners</a:t>
            </a:r>
            <a:endParaRPr/>
          </a:p>
        </p:txBody>
      </p:sp>
      <p:sp>
        <p:nvSpPr>
          <p:cNvPr id="720" name="Google Shape;720;g1554b410c64_1_20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g11071e6fd33_0_2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0" name="Google Shape;730;g11071e6fd33_0_2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500"/>
              <a:buFont typeface="Arial"/>
              <a:buNone/>
            </a:pPr>
            <a:r>
              <a:t/>
            </a:r>
            <a:endParaRPr sz="1100"/>
          </a:p>
        </p:txBody>
      </p:sp>
      <p:sp>
        <p:nvSpPr>
          <p:cNvPr id="731" name="Google Shape;731;g11071e6fd33_0_2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jpg"/><Relationship Id="rId3" Type="http://schemas.openxmlformats.org/officeDocument/2006/relationships/image" Target="../media/image10.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jp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4.png"/><Relationship Id="rId3" Type="http://schemas.openxmlformats.org/officeDocument/2006/relationships/image" Target="../media/image10.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jp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jp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7.png"/><Relationship Id="rId3" Type="http://schemas.openxmlformats.org/officeDocument/2006/relationships/image" Target="../media/image11.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0.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0.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5.png"/><Relationship Id="rId3"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6.png"/><Relationship Id="rId3"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png"/><Relationship Id="rId3" Type="http://schemas.openxmlformats.org/officeDocument/2006/relationships/image" Target="../media/image10.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4.jpg"/><Relationship Id="rId3" Type="http://schemas.openxmlformats.org/officeDocument/2006/relationships/image" Target="../media/image10.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7.png"/><Relationship Id="rId3" Type="http://schemas.openxmlformats.org/officeDocument/2006/relationships/image" Target="../media/image11.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2.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0.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0.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0.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5.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5.png"/><Relationship Id="rId3" Type="http://schemas.openxmlformats.org/officeDocument/2006/relationships/image" Target="../media/image11.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6.png"/><Relationship Id="rId3" Type="http://schemas.openxmlformats.org/officeDocument/2006/relationships/image" Target="../media/image11.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4.png"/><Relationship Id="rId3" Type="http://schemas.openxmlformats.org/officeDocument/2006/relationships/image" Target="../media/image10.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jp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4.jpg"/><Relationship Id="rId3"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jp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7.png"/><Relationship Id="rId3" Type="http://schemas.openxmlformats.org/officeDocument/2006/relationships/image" Target="../media/image11.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2.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8.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0.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0.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0.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5.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5.png"/><Relationship Id="rId3" Type="http://schemas.openxmlformats.org/officeDocument/2006/relationships/image" Target="../media/image11.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6.png"/><Relationship Id="rId3"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lt1"/>
        </a:solidFill>
      </p:bgPr>
    </p:bg>
    <p:spTree>
      <p:nvGrpSpPr>
        <p:cNvPr id="15" name="Shape 15"/>
        <p:cNvGrpSpPr/>
        <p:nvPr/>
      </p:nvGrpSpPr>
      <p:grpSpPr>
        <a:xfrm>
          <a:off x="0" y="0"/>
          <a:ext cx="0" cy="0"/>
          <a:chOff x="0" y="0"/>
          <a:chExt cx="0" cy="0"/>
        </a:xfrm>
      </p:grpSpPr>
      <p:pic>
        <p:nvPicPr>
          <p:cNvPr id="16" name="Google Shape;16;p2"/>
          <p:cNvPicPr preferRelativeResize="0"/>
          <p:nvPr/>
        </p:nvPicPr>
        <p:blipFill>
          <a:blip r:embed="rId2">
            <a:alphaModFix/>
          </a:blip>
          <a:stretch>
            <a:fillRect/>
          </a:stretch>
        </p:blipFill>
        <p:spPr>
          <a:xfrm>
            <a:off x="-126575" y="-897000"/>
            <a:ext cx="12430199" cy="8292749"/>
          </a:xfrm>
          <a:prstGeom prst="rect">
            <a:avLst/>
          </a:prstGeom>
          <a:noFill/>
          <a:ln>
            <a:noFill/>
          </a:ln>
        </p:spPr>
      </p:pic>
      <p:sp>
        <p:nvSpPr>
          <p:cNvPr id="17" name="Google Shape;17;p2"/>
          <p:cNvSpPr/>
          <p:nvPr/>
        </p:nvSpPr>
        <p:spPr>
          <a:xfrm>
            <a:off x="-126575" y="1257424"/>
            <a:ext cx="10827900" cy="1719300"/>
          </a:xfrm>
          <a:prstGeom prst="rect">
            <a:avLst/>
          </a:prstGeom>
          <a:solidFill>
            <a:srgbClr val="F6290E">
              <a:alpha val="60392"/>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8" name="Google Shape;18;p2"/>
          <p:cNvSpPr txBox="1"/>
          <p:nvPr>
            <p:ph type="title"/>
          </p:nvPr>
        </p:nvSpPr>
        <p:spPr>
          <a:xfrm>
            <a:off x="312304" y="1488066"/>
            <a:ext cx="10515600" cy="8049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lt1"/>
              </a:buClr>
              <a:buSzPts val="5200"/>
              <a:buFont typeface="Jost Black"/>
              <a:buNone/>
              <a:defRPr i="0" sz="5200">
                <a:solidFill>
                  <a:schemeClr val="lt1"/>
                </a:solidFill>
                <a:latin typeface="Jost Black"/>
                <a:ea typeface="Jost Black"/>
                <a:cs typeface="Jost Black"/>
                <a:sym typeface="Jost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19" name="Google Shape;19;p2"/>
          <p:cNvPicPr preferRelativeResize="0"/>
          <p:nvPr/>
        </p:nvPicPr>
        <p:blipFill rotWithShape="1">
          <a:blip r:embed="rId3">
            <a:alphaModFix/>
          </a:blip>
          <a:srcRect b="0" l="0" r="0" t="0"/>
          <a:stretch/>
        </p:blipFill>
        <p:spPr>
          <a:xfrm>
            <a:off x="9381921" y="5810397"/>
            <a:ext cx="2438940" cy="893105"/>
          </a:xfrm>
          <a:prstGeom prst="rect">
            <a:avLst/>
          </a:prstGeom>
          <a:noFill/>
          <a:ln>
            <a:noFill/>
          </a:ln>
        </p:spPr>
      </p:pic>
      <p:sp>
        <p:nvSpPr>
          <p:cNvPr id="20" name="Google Shape;20;p2"/>
          <p:cNvSpPr txBox="1"/>
          <p:nvPr>
            <p:ph idx="2" type="title"/>
          </p:nvPr>
        </p:nvSpPr>
        <p:spPr>
          <a:xfrm>
            <a:off x="312304" y="2088641"/>
            <a:ext cx="10515600" cy="8049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lt1"/>
              </a:buClr>
              <a:buSzPts val="3000"/>
              <a:buFont typeface="Jost Medium"/>
              <a:buNone/>
              <a:defRPr i="0" sz="3000">
                <a:solidFill>
                  <a:schemeClr val="lt1"/>
                </a:solidFill>
                <a:latin typeface="Jost Medium"/>
                <a:ea typeface="Jost Medium"/>
                <a:cs typeface="Jost Medium"/>
                <a:sym typeface="Jost Medium"/>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1" name="Google Shape;21;p2"/>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lvl1pPr lvl="0">
              <a:buNone/>
              <a:defRPr sz="1300">
                <a:solidFill>
                  <a:srgbClr val="173478"/>
                </a:solidFill>
                <a:latin typeface="Jost Medium"/>
                <a:ea typeface="Jost Medium"/>
                <a:cs typeface="Jost Medium"/>
                <a:sym typeface="Jost Medium"/>
              </a:defRPr>
            </a:lvl1pPr>
            <a:lvl2pPr lvl="1">
              <a:buNone/>
              <a:defRPr sz="1300">
                <a:solidFill>
                  <a:srgbClr val="173478"/>
                </a:solidFill>
                <a:latin typeface="Jost Medium"/>
                <a:ea typeface="Jost Medium"/>
                <a:cs typeface="Jost Medium"/>
                <a:sym typeface="Jost Medium"/>
              </a:defRPr>
            </a:lvl2pPr>
            <a:lvl3pPr lvl="2">
              <a:buNone/>
              <a:defRPr sz="1300">
                <a:solidFill>
                  <a:srgbClr val="173478"/>
                </a:solidFill>
                <a:latin typeface="Jost Medium"/>
                <a:ea typeface="Jost Medium"/>
                <a:cs typeface="Jost Medium"/>
                <a:sym typeface="Jost Medium"/>
              </a:defRPr>
            </a:lvl3pPr>
            <a:lvl4pPr lvl="3">
              <a:buNone/>
              <a:defRPr sz="1300">
                <a:solidFill>
                  <a:srgbClr val="173478"/>
                </a:solidFill>
                <a:latin typeface="Jost Medium"/>
                <a:ea typeface="Jost Medium"/>
                <a:cs typeface="Jost Medium"/>
                <a:sym typeface="Jost Medium"/>
              </a:defRPr>
            </a:lvl4pPr>
            <a:lvl5pPr lvl="4">
              <a:buNone/>
              <a:defRPr sz="1300">
                <a:solidFill>
                  <a:srgbClr val="173478"/>
                </a:solidFill>
                <a:latin typeface="Jost Medium"/>
                <a:ea typeface="Jost Medium"/>
                <a:cs typeface="Jost Medium"/>
                <a:sym typeface="Jost Medium"/>
              </a:defRPr>
            </a:lvl5pPr>
            <a:lvl6pPr lvl="5">
              <a:buNone/>
              <a:defRPr sz="1300">
                <a:solidFill>
                  <a:srgbClr val="173478"/>
                </a:solidFill>
                <a:latin typeface="Jost Medium"/>
                <a:ea typeface="Jost Medium"/>
                <a:cs typeface="Jost Medium"/>
                <a:sym typeface="Jost Medium"/>
              </a:defRPr>
            </a:lvl6pPr>
            <a:lvl7pPr lvl="6">
              <a:buNone/>
              <a:defRPr sz="1300">
                <a:solidFill>
                  <a:srgbClr val="173478"/>
                </a:solidFill>
                <a:latin typeface="Jost Medium"/>
                <a:ea typeface="Jost Medium"/>
                <a:cs typeface="Jost Medium"/>
                <a:sym typeface="Jost Medium"/>
              </a:defRPr>
            </a:lvl7pPr>
            <a:lvl8pPr lvl="7">
              <a:buNone/>
              <a:defRPr sz="1300">
                <a:solidFill>
                  <a:srgbClr val="173478"/>
                </a:solidFill>
                <a:latin typeface="Jost Medium"/>
                <a:ea typeface="Jost Medium"/>
                <a:cs typeface="Jost Medium"/>
                <a:sym typeface="Jost Medium"/>
              </a:defRPr>
            </a:lvl8pPr>
            <a:lvl9pPr lvl="8">
              <a:buNone/>
              <a:defRPr sz="1300">
                <a:solidFill>
                  <a:srgbClr val="173478"/>
                </a:solidFill>
                <a:latin typeface="Jost Medium"/>
                <a:ea typeface="Jost Medium"/>
                <a:cs typeface="Jost Medium"/>
                <a:sym typeface="Jost Medium"/>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59" name="Shape 59"/>
        <p:cNvGrpSpPr/>
        <p:nvPr/>
      </p:nvGrpSpPr>
      <p:grpSpPr>
        <a:xfrm>
          <a:off x="0" y="0"/>
          <a:ext cx="0" cy="0"/>
          <a:chOff x="0" y="0"/>
          <a:chExt cx="0" cy="0"/>
        </a:xfrm>
      </p:grpSpPr>
      <p:sp>
        <p:nvSpPr>
          <p:cNvPr id="60" name="Google Shape;60;p1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73478"/>
              </a:buClr>
              <a:buSzPts val="4000"/>
              <a:buNone/>
              <a:defRPr i="0" sz="4000">
                <a:solidFill>
                  <a:srgbClr val="17347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11"/>
          <p:cNvSpPr txBox="1"/>
          <p:nvPr>
            <p:ph idx="1" type="body"/>
          </p:nvPr>
        </p:nvSpPr>
        <p:spPr>
          <a:xfrm>
            <a:off x="838200" y="1871779"/>
            <a:ext cx="10515600" cy="43512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rgbClr val="173478"/>
              </a:buClr>
              <a:buSzPts val="2800"/>
              <a:buChar char="•"/>
              <a:defRPr i="0">
                <a:solidFill>
                  <a:srgbClr val="173478"/>
                </a:solidFill>
              </a:defRPr>
            </a:lvl1pPr>
            <a:lvl2pPr indent="-381000" lvl="1" marL="914400" algn="l">
              <a:lnSpc>
                <a:spcPct val="90000"/>
              </a:lnSpc>
              <a:spcBef>
                <a:spcPts val="500"/>
              </a:spcBef>
              <a:spcAft>
                <a:spcPts val="0"/>
              </a:spcAft>
              <a:buClr>
                <a:srgbClr val="173478"/>
              </a:buClr>
              <a:buSzPts val="2400"/>
              <a:buFont typeface="Jost Medium"/>
              <a:buChar char="•"/>
              <a:defRPr i="0">
                <a:solidFill>
                  <a:srgbClr val="173478"/>
                </a:solidFill>
                <a:latin typeface="Jost Medium"/>
                <a:ea typeface="Jost Medium"/>
                <a:cs typeface="Jost Medium"/>
                <a:sym typeface="Jost Medium"/>
              </a:defRPr>
            </a:lvl2pPr>
            <a:lvl3pPr indent="-355600" lvl="2" marL="1371600" algn="l">
              <a:lnSpc>
                <a:spcPct val="90000"/>
              </a:lnSpc>
              <a:spcBef>
                <a:spcPts val="500"/>
              </a:spcBef>
              <a:spcAft>
                <a:spcPts val="0"/>
              </a:spcAft>
              <a:buClr>
                <a:srgbClr val="173478"/>
              </a:buClr>
              <a:buSzPts val="2000"/>
              <a:buFont typeface="Jost Medium"/>
              <a:buChar char="•"/>
              <a:defRPr i="0">
                <a:solidFill>
                  <a:srgbClr val="173478"/>
                </a:solidFill>
                <a:latin typeface="Jost Medium"/>
                <a:ea typeface="Jost Medium"/>
                <a:cs typeface="Jost Medium"/>
                <a:sym typeface="Jost Medium"/>
              </a:defRPr>
            </a:lvl3pPr>
            <a:lvl4pPr indent="-342900" lvl="3" marL="1828800" algn="l">
              <a:lnSpc>
                <a:spcPct val="90000"/>
              </a:lnSpc>
              <a:spcBef>
                <a:spcPts val="500"/>
              </a:spcBef>
              <a:spcAft>
                <a:spcPts val="0"/>
              </a:spcAft>
              <a:buClr>
                <a:srgbClr val="173478"/>
              </a:buClr>
              <a:buSzPts val="1800"/>
              <a:buFont typeface="Jost Medium"/>
              <a:buChar char="•"/>
              <a:defRPr i="0">
                <a:solidFill>
                  <a:srgbClr val="173478"/>
                </a:solidFill>
                <a:latin typeface="Jost Medium"/>
                <a:ea typeface="Jost Medium"/>
                <a:cs typeface="Jost Medium"/>
                <a:sym typeface="Jost Medium"/>
              </a:defRPr>
            </a:lvl4pPr>
            <a:lvl5pPr indent="-342900" lvl="4" marL="2286000" algn="l">
              <a:lnSpc>
                <a:spcPct val="90000"/>
              </a:lnSpc>
              <a:spcBef>
                <a:spcPts val="500"/>
              </a:spcBef>
              <a:spcAft>
                <a:spcPts val="0"/>
              </a:spcAft>
              <a:buClr>
                <a:srgbClr val="173478"/>
              </a:buClr>
              <a:buSzPts val="1800"/>
              <a:buFont typeface="Jost Medium"/>
              <a:buChar char="•"/>
              <a:defRPr i="0">
                <a:solidFill>
                  <a:srgbClr val="173478"/>
                </a:solidFill>
                <a:latin typeface="Jost Medium"/>
                <a:ea typeface="Jost Medium"/>
                <a:cs typeface="Jost Medium"/>
                <a:sym typeface="Jost Medium"/>
              </a:defRPr>
            </a:lvl5pPr>
            <a:lvl6pPr indent="-342900" lvl="5" marL="2743200" algn="l">
              <a:lnSpc>
                <a:spcPct val="90000"/>
              </a:lnSpc>
              <a:spcBef>
                <a:spcPts val="500"/>
              </a:spcBef>
              <a:spcAft>
                <a:spcPts val="0"/>
              </a:spcAft>
              <a:buClr>
                <a:schemeClr val="dk1"/>
              </a:buClr>
              <a:buSzPts val="1800"/>
              <a:buFont typeface="Jost Medium"/>
              <a:buChar char="•"/>
              <a:defRPr>
                <a:latin typeface="Jost Medium"/>
                <a:ea typeface="Jost Medium"/>
                <a:cs typeface="Jost Medium"/>
                <a:sym typeface="Jost Medium"/>
              </a:defRPr>
            </a:lvl6pPr>
            <a:lvl7pPr indent="-342900" lvl="6" marL="3200400" algn="l">
              <a:lnSpc>
                <a:spcPct val="90000"/>
              </a:lnSpc>
              <a:spcBef>
                <a:spcPts val="500"/>
              </a:spcBef>
              <a:spcAft>
                <a:spcPts val="0"/>
              </a:spcAft>
              <a:buClr>
                <a:schemeClr val="dk1"/>
              </a:buClr>
              <a:buSzPts val="1800"/>
              <a:buFont typeface="Jost Medium"/>
              <a:buChar char="•"/>
              <a:defRPr>
                <a:latin typeface="Jost Medium"/>
                <a:ea typeface="Jost Medium"/>
                <a:cs typeface="Jost Medium"/>
                <a:sym typeface="Jost Medium"/>
              </a:defRPr>
            </a:lvl7pPr>
            <a:lvl8pPr indent="-342900" lvl="7" marL="3657600" algn="l">
              <a:lnSpc>
                <a:spcPct val="90000"/>
              </a:lnSpc>
              <a:spcBef>
                <a:spcPts val="500"/>
              </a:spcBef>
              <a:spcAft>
                <a:spcPts val="0"/>
              </a:spcAft>
              <a:buClr>
                <a:schemeClr val="dk1"/>
              </a:buClr>
              <a:buSzPts val="1800"/>
              <a:buFont typeface="Jost Medium"/>
              <a:buChar char="•"/>
              <a:defRPr>
                <a:latin typeface="Jost Medium"/>
                <a:ea typeface="Jost Medium"/>
                <a:cs typeface="Jost Medium"/>
                <a:sym typeface="Jost Medium"/>
              </a:defRPr>
            </a:lvl8pPr>
            <a:lvl9pPr indent="-342900" lvl="8" marL="4114800" algn="l">
              <a:lnSpc>
                <a:spcPct val="90000"/>
              </a:lnSpc>
              <a:spcBef>
                <a:spcPts val="500"/>
              </a:spcBef>
              <a:spcAft>
                <a:spcPts val="0"/>
              </a:spcAft>
              <a:buClr>
                <a:schemeClr val="dk1"/>
              </a:buClr>
              <a:buSzPts val="1800"/>
              <a:buFont typeface="Jost Medium"/>
              <a:buChar char="•"/>
              <a:defRPr>
                <a:latin typeface="Jost Medium"/>
                <a:ea typeface="Jost Medium"/>
                <a:cs typeface="Jost Medium"/>
                <a:sym typeface="Jost Medium"/>
              </a:defRPr>
            </a:lvl9pPr>
          </a:lstStyle>
          <a:p/>
        </p:txBody>
      </p:sp>
      <p:sp>
        <p:nvSpPr>
          <p:cNvPr id="62" name="Google Shape;62;p11"/>
          <p:cNvSpPr txBox="1"/>
          <p:nvPr>
            <p:ph idx="12" type="sldNum"/>
          </p:nvPr>
        </p:nvSpPr>
        <p:spPr>
          <a:xfrm>
            <a:off x="436759" y="6356350"/>
            <a:ext cx="2743200" cy="36510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0" i="0" sz="1200" u="none" cap="none" strike="noStrike">
                <a:solidFill>
                  <a:srgbClr val="173478"/>
                </a:solidFill>
                <a:latin typeface="Calibri"/>
                <a:ea typeface="Calibri"/>
                <a:cs typeface="Calibri"/>
                <a:sym typeface="Calibri"/>
              </a:defRPr>
            </a:lvl1pPr>
            <a:lvl2pPr indent="0" lvl="1" marL="0" algn="l">
              <a:spcBef>
                <a:spcPts val="0"/>
              </a:spcBef>
              <a:buNone/>
              <a:defRPr b="0" i="0" sz="1200" u="none" cap="none" strike="noStrike">
                <a:solidFill>
                  <a:srgbClr val="173478"/>
                </a:solidFill>
                <a:latin typeface="Calibri"/>
                <a:ea typeface="Calibri"/>
                <a:cs typeface="Calibri"/>
                <a:sym typeface="Calibri"/>
              </a:defRPr>
            </a:lvl2pPr>
            <a:lvl3pPr indent="0" lvl="2" marL="0" algn="l">
              <a:spcBef>
                <a:spcPts val="0"/>
              </a:spcBef>
              <a:buNone/>
              <a:defRPr b="0" i="0" sz="1200" u="none" cap="none" strike="noStrike">
                <a:solidFill>
                  <a:srgbClr val="173478"/>
                </a:solidFill>
                <a:latin typeface="Calibri"/>
                <a:ea typeface="Calibri"/>
                <a:cs typeface="Calibri"/>
                <a:sym typeface="Calibri"/>
              </a:defRPr>
            </a:lvl3pPr>
            <a:lvl4pPr indent="0" lvl="3" marL="0" algn="l">
              <a:spcBef>
                <a:spcPts val="0"/>
              </a:spcBef>
              <a:buNone/>
              <a:defRPr b="0" i="0" sz="1200" u="none" cap="none" strike="noStrike">
                <a:solidFill>
                  <a:srgbClr val="173478"/>
                </a:solidFill>
                <a:latin typeface="Calibri"/>
                <a:ea typeface="Calibri"/>
                <a:cs typeface="Calibri"/>
                <a:sym typeface="Calibri"/>
              </a:defRPr>
            </a:lvl4pPr>
            <a:lvl5pPr indent="0" lvl="4" marL="0" algn="l">
              <a:spcBef>
                <a:spcPts val="0"/>
              </a:spcBef>
              <a:buNone/>
              <a:defRPr b="0" i="0" sz="1200" u="none" cap="none" strike="noStrike">
                <a:solidFill>
                  <a:srgbClr val="173478"/>
                </a:solidFill>
                <a:latin typeface="Calibri"/>
                <a:ea typeface="Calibri"/>
                <a:cs typeface="Calibri"/>
                <a:sym typeface="Calibri"/>
              </a:defRPr>
            </a:lvl5pPr>
            <a:lvl6pPr indent="0" lvl="5" marL="0" algn="l">
              <a:spcBef>
                <a:spcPts val="0"/>
              </a:spcBef>
              <a:buNone/>
              <a:defRPr b="0" i="0" sz="1200" u="none" cap="none" strike="noStrike">
                <a:solidFill>
                  <a:srgbClr val="173478"/>
                </a:solidFill>
                <a:latin typeface="Calibri"/>
                <a:ea typeface="Calibri"/>
                <a:cs typeface="Calibri"/>
                <a:sym typeface="Calibri"/>
              </a:defRPr>
            </a:lvl6pPr>
            <a:lvl7pPr indent="0" lvl="6" marL="0" algn="l">
              <a:spcBef>
                <a:spcPts val="0"/>
              </a:spcBef>
              <a:buNone/>
              <a:defRPr b="0" i="0" sz="1200" u="none" cap="none" strike="noStrike">
                <a:solidFill>
                  <a:srgbClr val="173478"/>
                </a:solidFill>
                <a:latin typeface="Calibri"/>
                <a:ea typeface="Calibri"/>
                <a:cs typeface="Calibri"/>
                <a:sym typeface="Calibri"/>
              </a:defRPr>
            </a:lvl7pPr>
            <a:lvl8pPr indent="0" lvl="7" marL="0" algn="l">
              <a:spcBef>
                <a:spcPts val="0"/>
              </a:spcBef>
              <a:buNone/>
              <a:defRPr b="0" i="0" sz="1200" u="none" cap="none" strike="noStrike">
                <a:solidFill>
                  <a:srgbClr val="173478"/>
                </a:solidFill>
                <a:latin typeface="Calibri"/>
                <a:ea typeface="Calibri"/>
                <a:cs typeface="Calibri"/>
                <a:sym typeface="Calibri"/>
              </a:defRPr>
            </a:lvl8pPr>
            <a:lvl9pPr indent="0" lvl="8" marL="0" algn="l">
              <a:spcBef>
                <a:spcPts val="0"/>
              </a:spcBef>
              <a:buNone/>
              <a:defRPr b="0" i="0" sz="1200" u="none" cap="none" strike="noStrike">
                <a:solidFill>
                  <a:srgbClr val="17347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cxnSp>
        <p:nvCxnSpPr>
          <p:cNvPr id="63" name="Google Shape;63;p11"/>
          <p:cNvCxnSpPr/>
          <p:nvPr/>
        </p:nvCxnSpPr>
        <p:spPr>
          <a:xfrm>
            <a:off x="416118" y="6223117"/>
            <a:ext cx="9657900" cy="0"/>
          </a:xfrm>
          <a:prstGeom prst="straightConnector1">
            <a:avLst/>
          </a:prstGeom>
          <a:noFill/>
          <a:ln cap="flat" cmpd="sng" w="9525">
            <a:solidFill>
              <a:srgbClr val="173478"/>
            </a:solidFill>
            <a:prstDash val="solid"/>
            <a:miter lim="800000"/>
            <a:headEnd len="sm" w="sm" type="none"/>
            <a:tailEnd len="sm" w="sm" type="none"/>
          </a:ln>
        </p:spPr>
      </p:cxnSp>
      <p:pic>
        <p:nvPicPr>
          <p:cNvPr id="64" name="Google Shape;64;p11"/>
          <p:cNvPicPr preferRelativeResize="0"/>
          <p:nvPr/>
        </p:nvPicPr>
        <p:blipFill rotWithShape="1">
          <a:blip r:embed="rId2">
            <a:alphaModFix/>
          </a:blip>
          <a:srcRect b="0" l="0" r="0" t="0"/>
          <a:stretch/>
        </p:blipFill>
        <p:spPr>
          <a:xfrm>
            <a:off x="10157414" y="5918115"/>
            <a:ext cx="1665831" cy="610002"/>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13" name="Shape 513"/>
        <p:cNvGrpSpPr/>
        <p:nvPr/>
      </p:nvGrpSpPr>
      <p:grpSpPr>
        <a:xfrm>
          <a:off x="0" y="0"/>
          <a:ext cx="0" cy="0"/>
          <a:chOff x="0" y="0"/>
          <a:chExt cx="0" cy="0"/>
        </a:xfrm>
      </p:grpSpPr>
      <p:sp>
        <p:nvSpPr>
          <p:cNvPr id="514" name="Google Shape;514;p104"/>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173478"/>
              </a:buClr>
              <a:buSzPts val="4000"/>
              <a:buFont typeface="Arial Black"/>
              <a:buNone/>
              <a:defRPr>
                <a:solidFill>
                  <a:srgbClr val="173478"/>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515" name="Google Shape;515;p104"/>
          <p:cNvSpPr txBox="1"/>
          <p:nvPr>
            <p:ph idx="1" type="body"/>
          </p:nvPr>
        </p:nvSpPr>
        <p:spPr>
          <a:xfrm>
            <a:off x="839788" y="2505075"/>
            <a:ext cx="5157600" cy="3684300"/>
          </a:xfrm>
          <a:prstGeom prst="rect">
            <a:avLst/>
          </a:prstGeom>
          <a:noFill/>
          <a:ln>
            <a:noFill/>
          </a:ln>
        </p:spPr>
        <p:txBody>
          <a:bodyPr anchorCtr="0" anchor="t" bIns="45700" lIns="91425" spcFirstLastPara="1" rIns="91425" wrap="square" tIns="45700">
            <a:normAutofit/>
          </a:bodyPr>
          <a:lstStyle>
            <a:lvl1pPr indent="-406400" lvl="0" marL="457200" rtl="0" algn="l">
              <a:lnSpc>
                <a:spcPct val="90000"/>
              </a:lnSpc>
              <a:spcBef>
                <a:spcPts val="1100"/>
              </a:spcBef>
              <a:spcAft>
                <a:spcPts val="0"/>
              </a:spcAft>
              <a:buClr>
                <a:srgbClr val="173478"/>
              </a:buClr>
              <a:buSzPts val="2800"/>
              <a:buFont typeface="Arial"/>
              <a:buChar char="•"/>
              <a:defRPr>
                <a:solidFill>
                  <a:srgbClr val="173478"/>
                </a:solidFill>
              </a:defRPr>
            </a:lvl1pPr>
            <a:lvl2pPr indent="-381000" lvl="1" marL="914400" rtl="0" algn="l">
              <a:lnSpc>
                <a:spcPct val="90000"/>
              </a:lnSpc>
              <a:spcBef>
                <a:spcPts val="500"/>
              </a:spcBef>
              <a:spcAft>
                <a:spcPts val="0"/>
              </a:spcAft>
              <a:buClr>
                <a:srgbClr val="173478"/>
              </a:buClr>
              <a:buSzPts val="2400"/>
              <a:buFont typeface="Arial"/>
              <a:buChar char="•"/>
              <a:defRPr>
                <a:solidFill>
                  <a:srgbClr val="173478"/>
                </a:solidFill>
              </a:defRPr>
            </a:lvl2pPr>
            <a:lvl3pPr indent="-355600" lvl="2" marL="1371600" rtl="0" algn="l">
              <a:lnSpc>
                <a:spcPct val="90000"/>
              </a:lnSpc>
              <a:spcBef>
                <a:spcPts val="500"/>
              </a:spcBef>
              <a:spcAft>
                <a:spcPts val="0"/>
              </a:spcAft>
              <a:buClr>
                <a:srgbClr val="173478"/>
              </a:buClr>
              <a:buSzPts val="2000"/>
              <a:buFont typeface="Arial"/>
              <a:buChar char="•"/>
              <a:defRPr>
                <a:solidFill>
                  <a:srgbClr val="173478"/>
                </a:solidFill>
              </a:defRPr>
            </a:lvl3pPr>
            <a:lvl4pPr indent="-349250" lvl="3" marL="1828800" rtl="0" algn="l">
              <a:lnSpc>
                <a:spcPct val="90000"/>
              </a:lnSpc>
              <a:spcBef>
                <a:spcPts val="500"/>
              </a:spcBef>
              <a:spcAft>
                <a:spcPts val="0"/>
              </a:spcAft>
              <a:buClr>
                <a:srgbClr val="173478"/>
              </a:buClr>
              <a:buSzPts val="1900"/>
              <a:buFont typeface="Arial"/>
              <a:buChar char="•"/>
              <a:defRPr>
                <a:solidFill>
                  <a:srgbClr val="173478"/>
                </a:solidFill>
              </a:defRPr>
            </a:lvl4pPr>
            <a:lvl5pPr indent="-349250" lvl="4" marL="2286000" rtl="0" algn="l">
              <a:lnSpc>
                <a:spcPct val="90000"/>
              </a:lnSpc>
              <a:spcBef>
                <a:spcPts val="500"/>
              </a:spcBef>
              <a:spcAft>
                <a:spcPts val="0"/>
              </a:spcAft>
              <a:buClr>
                <a:srgbClr val="173478"/>
              </a:buClr>
              <a:buSzPts val="1900"/>
              <a:buFont typeface="Arial"/>
              <a:buChar char="•"/>
              <a:defRPr>
                <a:solidFill>
                  <a:srgbClr val="173478"/>
                </a:solidFill>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516" name="Google Shape;516;p104"/>
          <p:cNvSpPr txBox="1"/>
          <p:nvPr>
            <p:ph idx="2" type="body"/>
          </p:nvPr>
        </p:nvSpPr>
        <p:spPr>
          <a:xfrm>
            <a:off x="6172200" y="2505075"/>
            <a:ext cx="5183100" cy="3684300"/>
          </a:xfrm>
          <a:prstGeom prst="rect">
            <a:avLst/>
          </a:prstGeom>
          <a:noFill/>
          <a:ln>
            <a:noFill/>
          </a:ln>
        </p:spPr>
        <p:txBody>
          <a:bodyPr anchorCtr="0" anchor="t" bIns="45700" lIns="91425" spcFirstLastPara="1" rIns="91425" wrap="square" tIns="45700">
            <a:normAutofit/>
          </a:bodyPr>
          <a:lstStyle>
            <a:lvl1pPr indent="-406400" lvl="0" marL="457200" rtl="0" algn="l">
              <a:lnSpc>
                <a:spcPct val="90000"/>
              </a:lnSpc>
              <a:spcBef>
                <a:spcPts val="1100"/>
              </a:spcBef>
              <a:spcAft>
                <a:spcPts val="0"/>
              </a:spcAft>
              <a:buClr>
                <a:srgbClr val="173478"/>
              </a:buClr>
              <a:buSzPts val="2800"/>
              <a:buFont typeface="Arial"/>
              <a:buChar char="•"/>
              <a:defRPr>
                <a:solidFill>
                  <a:srgbClr val="173478"/>
                </a:solidFill>
              </a:defRPr>
            </a:lvl1pPr>
            <a:lvl2pPr indent="-381000" lvl="1" marL="914400" rtl="0" algn="l">
              <a:lnSpc>
                <a:spcPct val="90000"/>
              </a:lnSpc>
              <a:spcBef>
                <a:spcPts val="500"/>
              </a:spcBef>
              <a:spcAft>
                <a:spcPts val="0"/>
              </a:spcAft>
              <a:buClr>
                <a:srgbClr val="173478"/>
              </a:buClr>
              <a:buSzPts val="2400"/>
              <a:buFont typeface="Arial"/>
              <a:buChar char="•"/>
              <a:defRPr>
                <a:solidFill>
                  <a:srgbClr val="173478"/>
                </a:solidFill>
              </a:defRPr>
            </a:lvl2pPr>
            <a:lvl3pPr indent="-355600" lvl="2" marL="1371600" rtl="0" algn="l">
              <a:lnSpc>
                <a:spcPct val="90000"/>
              </a:lnSpc>
              <a:spcBef>
                <a:spcPts val="500"/>
              </a:spcBef>
              <a:spcAft>
                <a:spcPts val="0"/>
              </a:spcAft>
              <a:buClr>
                <a:srgbClr val="173478"/>
              </a:buClr>
              <a:buSzPts val="2000"/>
              <a:buFont typeface="Arial"/>
              <a:buChar char="•"/>
              <a:defRPr>
                <a:solidFill>
                  <a:srgbClr val="173478"/>
                </a:solidFill>
              </a:defRPr>
            </a:lvl3pPr>
            <a:lvl4pPr indent="-349250" lvl="3" marL="1828800" rtl="0" algn="l">
              <a:lnSpc>
                <a:spcPct val="90000"/>
              </a:lnSpc>
              <a:spcBef>
                <a:spcPts val="500"/>
              </a:spcBef>
              <a:spcAft>
                <a:spcPts val="0"/>
              </a:spcAft>
              <a:buClr>
                <a:srgbClr val="173478"/>
              </a:buClr>
              <a:buSzPts val="1900"/>
              <a:buFont typeface="Arial"/>
              <a:buChar char="•"/>
              <a:defRPr>
                <a:solidFill>
                  <a:srgbClr val="173478"/>
                </a:solidFill>
              </a:defRPr>
            </a:lvl4pPr>
            <a:lvl5pPr indent="-349250" lvl="4" marL="2286000" rtl="0" algn="l">
              <a:lnSpc>
                <a:spcPct val="90000"/>
              </a:lnSpc>
              <a:spcBef>
                <a:spcPts val="500"/>
              </a:spcBef>
              <a:spcAft>
                <a:spcPts val="0"/>
              </a:spcAft>
              <a:buClr>
                <a:srgbClr val="173478"/>
              </a:buClr>
              <a:buSzPts val="1900"/>
              <a:buFont typeface="Arial"/>
              <a:buChar char="•"/>
              <a:defRPr>
                <a:solidFill>
                  <a:srgbClr val="173478"/>
                </a:solidFill>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517" name="Google Shape;517;p104"/>
          <p:cNvSpPr txBox="1"/>
          <p:nvPr>
            <p:ph idx="12" type="sldNum"/>
          </p:nvPr>
        </p:nvSpPr>
        <p:spPr>
          <a:xfrm>
            <a:off x="436759" y="6356350"/>
            <a:ext cx="2743200" cy="365100"/>
          </a:xfrm>
          <a:prstGeom prst="rect">
            <a:avLst/>
          </a:prstGeom>
          <a:noFill/>
          <a:ln>
            <a:noFill/>
          </a:ln>
        </p:spPr>
        <p:txBody>
          <a:bodyPr anchorCtr="0" anchor="ctr" bIns="45700" lIns="91425" spcFirstLastPara="1" rIns="91425" wrap="square" tIns="45700">
            <a:noAutofit/>
          </a:bodyPr>
          <a:lstStyle>
            <a:lvl1pPr indent="0" lvl="0" marL="0" rtl="0" algn="l">
              <a:spcBef>
                <a:spcPts val="0"/>
              </a:spcBef>
              <a:buNone/>
              <a:defRPr sz="1200">
                <a:solidFill>
                  <a:srgbClr val="173478"/>
                </a:solidFill>
                <a:latin typeface="Calibri"/>
                <a:ea typeface="Calibri"/>
                <a:cs typeface="Calibri"/>
                <a:sym typeface="Calibri"/>
              </a:defRPr>
            </a:lvl1pPr>
            <a:lvl2pPr indent="0" lvl="1" marL="0" rtl="0" algn="l">
              <a:spcBef>
                <a:spcPts val="0"/>
              </a:spcBef>
              <a:buNone/>
              <a:defRPr sz="1200">
                <a:solidFill>
                  <a:srgbClr val="173478"/>
                </a:solidFill>
                <a:latin typeface="Calibri"/>
                <a:ea typeface="Calibri"/>
                <a:cs typeface="Calibri"/>
                <a:sym typeface="Calibri"/>
              </a:defRPr>
            </a:lvl2pPr>
            <a:lvl3pPr indent="0" lvl="2" marL="0" rtl="0" algn="l">
              <a:spcBef>
                <a:spcPts val="0"/>
              </a:spcBef>
              <a:buNone/>
              <a:defRPr sz="1200">
                <a:solidFill>
                  <a:srgbClr val="173478"/>
                </a:solidFill>
                <a:latin typeface="Calibri"/>
                <a:ea typeface="Calibri"/>
                <a:cs typeface="Calibri"/>
                <a:sym typeface="Calibri"/>
              </a:defRPr>
            </a:lvl3pPr>
            <a:lvl4pPr indent="0" lvl="3" marL="0" rtl="0" algn="l">
              <a:spcBef>
                <a:spcPts val="0"/>
              </a:spcBef>
              <a:buNone/>
              <a:defRPr sz="1200">
                <a:solidFill>
                  <a:srgbClr val="173478"/>
                </a:solidFill>
                <a:latin typeface="Calibri"/>
                <a:ea typeface="Calibri"/>
                <a:cs typeface="Calibri"/>
                <a:sym typeface="Calibri"/>
              </a:defRPr>
            </a:lvl4pPr>
            <a:lvl5pPr indent="0" lvl="4" marL="0" rtl="0" algn="l">
              <a:spcBef>
                <a:spcPts val="0"/>
              </a:spcBef>
              <a:buNone/>
              <a:defRPr sz="1200">
                <a:solidFill>
                  <a:srgbClr val="173478"/>
                </a:solidFill>
                <a:latin typeface="Calibri"/>
                <a:ea typeface="Calibri"/>
                <a:cs typeface="Calibri"/>
                <a:sym typeface="Calibri"/>
              </a:defRPr>
            </a:lvl5pPr>
            <a:lvl6pPr indent="0" lvl="5" marL="0" rtl="0" algn="l">
              <a:spcBef>
                <a:spcPts val="0"/>
              </a:spcBef>
              <a:buNone/>
              <a:defRPr sz="1200">
                <a:solidFill>
                  <a:srgbClr val="173478"/>
                </a:solidFill>
                <a:latin typeface="Calibri"/>
                <a:ea typeface="Calibri"/>
                <a:cs typeface="Calibri"/>
                <a:sym typeface="Calibri"/>
              </a:defRPr>
            </a:lvl6pPr>
            <a:lvl7pPr indent="0" lvl="6" marL="0" rtl="0" algn="l">
              <a:spcBef>
                <a:spcPts val="0"/>
              </a:spcBef>
              <a:buNone/>
              <a:defRPr sz="1200">
                <a:solidFill>
                  <a:srgbClr val="173478"/>
                </a:solidFill>
                <a:latin typeface="Calibri"/>
                <a:ea typeface="Calibri"/>
                <a:cs typeface="Calibri"/>
                <a:sym typeface="Calibri"/>
              </a:defRPr>
            </a:lvl7pPr>
            <a:lvl8pPr indent="0" lvl="7" marL="0" rtl="0" algn="l">
              <a:spcBef>
                <a:spcPts val="0"/>
              </a:spcBef>
              <a:buNone/>
              <a:defRPr sz="1200">
                <a:solidFill>
                  <a:srgbClr val="173478"/>
                </a:solidFill>
                <a:latin typeface="Calibri"/>
                <a:ea typeface="Calibri"/>
                <a:cs typeface="Calibri"/>
                <a:sym typeface="Calibri"/>
              </a:defRPr>
            </a:lvl8pPr>
            <a:lvl9pPr indent="0" lvl="8" marL="0" rtl="0" algn="l">
              <a:spcBef>
                <a:spcPts val="0"/>
              </a:spcBef>
              <a:buNone/>
              <a:defRPr sz="1200">
                <a:solidFill>
                  <a:srgbClr val="17347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cxnSp>
        <p:nvCxnSpPr>
          <p:cNvPr id="518" name="Google Shape;518;p104"/>
          <p:cNvCxnSpPr/>
          <p:nvPr/>
        </p:nvCxnSpPr>
        <p:spPr>
          <a:xfrm>
            <a:off x="416118" y="6223117"/>
            <a:ext cx="9657900" cy="0"/>
          </a:xfrm>
          <a:prstGeom prst="straightConnector1">
            <a:avLst/>
          </a:prstGeom>
          <a:noFill/>
          <a:ln cap="flat" cmpd="sng" w="9525">
            <a:solidFill>
              <a:srgbClr val="173478"/>
            </a:solidFill>
            <a:prstDash val="solid"/>
            <a:miter lim="800000"/>
            <a:headEnd len="sm" w="sm" type="none"/>
            <a:tailEnd len="sm" w="sm" type="none"/>
          </a:ln>
        </p:spPr>
      </p:cxnSp>
      <p:pic>
        <p:nvPicPr>
          <p:cNvPr id="519" name="Google Shape;519;p104"/>
          <p:cNvPicPr preferRelativeResize="0"/>
          <p:nvPr/>
        </p:nvPicPr>
        <p:blipFill rotWithShape="1">
          <a:blip r:embed="rId2">
            <a:alphaModFix/>
          </a:blip>
          <a:srcRect b="0" l="0" r="0" t="0"/>
          <a:stretch/>
        </p:blipFill>
        <p:spPr>
          <a:xfrm>
            <a:off x="10157414" y="5918115"/>
            <a:ext cx="1665831" cy="610004"/>
          </a:xfrm>
          <a:prstGeom prst="rect">
            <a:avLst/>
          </a:prstGeom>
          <a:noFill/>
          <a:ln>
            <a:noFill/>
          </a:ln>
        </p:spPr>
      </p:pic>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lank">
  <p:cSld name="3_Blank">
    <p:bg>
      <p:bgPr>
        <a:solidFill>
          <a:srgbClr val="24ABBF"/>
        </a:solidFill>
      </p:bgPr>
    </p:bg>
    <p:spTree>
      <p:nvGrpSpPr>
        <p:cNvPr id="520" name="Shape 520"/>
        <p:cNvGrpSpPr/>
        <p:nvPr/>
      </p:nvGrpSpPr>
      <p:grpSpPr>
        <a:xfrm>
          <a:off x="0" y="0"/>
          <a:ext cx="0" cy="0"/>
          <a:chOff x="0" y="0"/>
          <a:chExt cx="0" cy="0"/>
        </a:xfrm>
      </p:grpSpPr>
      <p:sp>
        <p:nvSpPr>
          <p:cNvPr id="521" name="Google Shape;521;p105"/>
          <p:cNvSpPr txBox="1"/>
          <p:nvPr>
            <p:ph idx="12" type="sldNum"/>
          </p:nvPr>
        </p:nvSpPr>
        <p:spPr>
          <a:xfrm>
            <a:off x="470222" y="6356350"/>
            <a:ext cx="2743200" cy="365100"/>
          </a:xfrm>
          <a:prstGeom prst="rect">
            <a:avLst/>
          </a:prstGeom>
          <a:noFill/>
          <a:ln>
            <a:noFill/>
          </a:ln>
        </p:spPr>
        <p:txBody>
          <a:bodyPr anchorCtr="0" anchor="ctr" bIns="45700" lIns="91425" spcFirstLastPara="1" rIns="91425" wrap="square" tIns="45700">
            <a:noAutofit/>
          </a:bodyPr>
          <a:lstStyle>
            <a:lvl1pPr indent="0" lvl="0" marL="0" rtl="0" algn="l">
              <a:spcBef>
                <a:spcPts val="0"/>
              </a:spcBef>
              <a:buNone/>
              <a:defRPr sz="1200">
                <a:solidFill>
                  <a:schemeClr val="lt1"/>
                </a:solidFill>
                <a:latin typeface="Calibri"/>
                <a:ea typeface="Calibri"/>
                <a:cs typeface="Calibri"/>
                <a:sym typeface="Calibri"/>
              </a:defRPr>
            </a:lvl1pPr>
            <a:lvl2pPr indent="0" lvl="1" marL="0" rtl="0" algn="l">
              <a:spcBef>
                <a:spcPts val="0"/>
              </a:spcBef>
              <a:buNone/>
              <a:defRPr sz="1200">
                <a:solidFill>
                  <a:schemeClr val="lt1"/>
                </a:solidFill>
                <a:latin typeface="Calibri"/>
                <a:ea typeface="Calibri"/>
                <a:cs typeface="Calibri"/>
                <a:sym typeface="Calibri"/>
              </a:defRPr>
            </a:lvl2pPr>
            <a:lvl3pPr indent="0" lvl="2" marL="0" rtl="0" algn="l">
              <a:spcBef>
                <a:spcPts val="0"/>
              </a:spcBef>
              <a:buNone/>
              <a:defRPr sz="1200">
                <a:solidFill>
                  <a:schemeClr val="lt1"/>
                </a:solidFill>
                <a:latin typeface="Calibri"/>
                <a:ea typeface="Calibri"/>
                <a:cs typeface="Calibri"/>
                <a:sym typeface="Calibri"/>
              </a:defRPr>
            </a:lvl3pPr>
            <a:lvl4pPr indent="0" lvl="3" marL="0" rtl="0" algn="l">
              <a:spcBef>
                <a:spcPts val="0"/>
              </a:spcBef>
              <a:buNone/>
              <a:defRPr sz="1200">
                <a:solidFill>
                  <a:schemeClr val="lt1"/>
                </a:solidFill>
                <a:latin typeface="Calibri"/>
                <a:ea typeface="Calibri"/>
                <a:cs typeface="Calibri"/>
                <a:sym typeface="Calibri"/>
              </a:defRPr>
            </a:lvl4pPr>
            <a:lvl5pPr indent="0" lvl="4" marL="0" rtl="0" algn="l">
              <a:spcBef>
                <a:spcPts val="0"/>
              </a:spcBef>
              <a:buNone/>
              <a:defRPr sz="1200">
                <a:solidFill>
                  <a:schemeClr val="lt1"/>
                </a:solidFill>
                <a:latin typeface="Calibri"/>
                <a:ea typeface="Calibri"/>
                <a:cs typeface="Calibri"/>
                <a:sym typeface="Calibri"/>
              </a:defRPr>
            </a:lvl5pPr>
            <a:lvl6pPr indent="0" lvl="5" marL="0" rtl="0" algn="l">
              <a:spcBef>
                <a:spcPts val="0"/>
              </a:spcBef>
              <a:buNone/>
              <a:defRPr sz="1200">
                <a:solidFill>
                  <a:schemeClr val="lt1"/>
                </a:solidFill>
                <a:latin typeface="Calibri"/>
                <a:ea typeface="Calibri"/>
                <a:cs typeface="Calibri"/>
                <a:sym typeface="Calibri"/>
              </a:defRPr>
            </a:lvl6pPr>
            <a:lvl7pPr indent="0" lvl="6" marL="0" rtl="0" algn="l">
              <a:spcBef>
                <a:spcPts val="0"/>
              </a:spcBef>
              <a:buNone/>
              <a:defRPr sz="1200">
                <a:solidFill>
                  <a:schemeClr val="lt1"/>
                </a:solidFill>
                <a:latin typeface="Calibri"/>
                <a:ea typeface="Calibri"/>
                <a:cs typeface="Calibri"/>
                <a:sym typeface="Calibri"/>
              </a:defRPr>
            </a:lvl7pPr>
            <a:lvl8pPr indent="0" lvl="7" marL="0" rtl="0" algn="l">
              <a:spcBef>
                <a:spcPts val="0"/>
              </a:spcBef>
              <a:buNone/>
              <a:defRPr sz="1200">
                <a:solidFill>
                  <a:schemeClr val="lt1"/>
                </a:solidFill>
                <a:latin typeface="Calibri"/>
                <a:ea typeface="Calibri"/>
                <a:cs typeface="Calibri"/>
                <a:sym typeface="Calibri"/>
              </a:defRPr>
            </a:lvl8pPr>
            <a:lvl9pPr indent="0" lvl="8" marL="0" rtl="0" algn="l">
              <a:spcBef>
                <a:spcPts val="0"/>
              </a:spcBef>
              <a:buNone/>
              <a:defRPr sz="1200">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cxnSp>
        <p:nvCxnSpPr>
          <p:cNvPr id="522" name="Google Shape;522;p105"/>
          <p:cNvCxnSpPr/>
          <p:nvPr/>
        </p:nvCxnSpPr>
        <p:spPr>
          <a:xfrm>
            <a:off x="416118" y="6223117"/>
            <a:ext cx="9657900" cy="0"/>
          </a:xfrm>
          <a:prstGeom prst="straightConnector1">
            <a:avLst/>
          </a:prstGeom>
          <a:noFill/>
          <a:ln cap="flat" cmpd="sng" w="9525">
            <a:solidFill>
              <a:srgbClr val="FFFFFF"/>
            </a:solidFill>
            <a:prstDash val="solid"/>
            <a:miter lim="800000"/>
            <a:headEnd len="sm" w="sm" type="none"/>
            <a:tailEnd len="sm" w="sm" type="none"/>
          </a:ln>
        </p:spPr>
      </p:cxnSp>
      <p:pic>
        <p:nvPicPr>
          <p:cNvPr id="523" name="Google Shape;523;p105"/>
          <p:cNvPicPr preferRelativeResize="0"/>
          <p:nvPr/>
        </p:nvPicPr>
        <p:blipFill rotWithShape="1">
          <a:blip r:embed="rId2">
            <a:alphaModFix/>
          </a:blip>
          <a:srcRect b="0" l="0" r="0" t="0"/>
          <a:stretch/>
        </p:blipFill>
        <p:spPr>
          <a:xfrm>
            <a:off x="10163331" y="5951948"/>
            <a:ext cx="1665831" cy="610004"/>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lank" type="blank">
  <p:cSld name="BLANK">
    <p:bg>
      <p:bgPr>
        <a:solidFill>
          <a:srgbClr val="173478"/>
        </a:solidFill>
      </p:bgPr>
    </p:bg>
    <p:spTree>
      <p:nvGrpSpPr>
        <p:cNvPr id="524" name="Shape 524"/>
        <p:cNvGrpSpPr/>
        <p:nvPr/>
      </p:nvGrpSpPr>
      <p:grpSpPr>
        <a:xfrm>
          <a:off x="0" y="0"/>
          <a:ext cx="0" cy="0"/>
          <a:chOff x="0" y="0"/>
          <a:chExt cx="0" cy="0"/>
        </a:xfrm>
      </p:grpSpPr>
      <p:sp>
        <p:nvSpPr>
          <p:cNvPr id="525" name="Google Shape;525;p106"/>
          <p:cNvSpPr txBox="1"/>
          <p:nvPr>
            <p:ph idx="12" type="sldNum"/>
          </p:nvPr>
        </p:nvSpPr>
        <p:spPr>
          <a:xfrm>
            <a:off x="470222" y="6356350"/>
            <a:ext cx="2743200" cy="365100"/>
          </a:xfrm>
          <a:prstGeom prst="rect">
            <a:avLst/>
          </a:prstGeom>
          <a:noFill/>
          <a:ln>
            <a:noFill/>
          </a:ln>
        </p:spPr>
        <p:txBody>
          <a:bodyPr anchorCtr="0" anchor="ctr" bIns="45700" lIns="91425" spcFirstLastPara="1" rIns="91425" wrap="square" tIns="45700">
            <a:noAutofit/>
          </a:bodyPr>
          <a:lstStyle>
            <a:lvl1pPr indent="0" lvl="0" marL="0" rtl="0" algn="l">
              <a:spcBef>
                <a:spcPts val="0"/>
              </a:spcBef>
              <a:buNone/>
              <a:defRPr sz="1200">
                <a:solidFill>
                  <a:schemeClr val="lt1"/>
                </a:solidFill>
                <a:latin typeface="Calibri"/>
                <a:ea typeface="Calibri"/>
                <a:cs typeface="Calibri"/>
                <a:sym typeface="Calibri"/>
              </a:defRPr>
            </a:lvl1pPr>
            <a:lvl2pPr indent="0" lvl="1" marL="0" rtl="0" algn="l">
              <a:spcBef>
                <a:spcPts val="0"/>
              </a:spcBef>
              <a:buNone/>
              <a:defRPr sz="1200">
                <a:solidFill>
                  <a:schemeClr val="lt1"/>
                </a:solidFill>
                <a:latin typeface="Calibri"/>
                <a:ea typeface="Calibri"/>
                <a:cs typeface="Calibri"/>
                <a:sym typeface="Calibri"/>
              </a:defRPr>
            </a:lvl2pPr>
            <a:lvl3pPr indent="0" lvl="2" marL="0" rtl="0" algn="l">
              <a:spcBef>
                <a:spcPts val="0"/>
              </a:spcBef>
              <a:buNone/>
              <a:defRPr sz="1200">
                <a:solidFill>
                  <a:schemeClr val="lt1"/>
                </a:solidFill>
                <a:latin typeface="Calibri"/>
                <a:ea typeface="Calibri"/>
                <a:cs typeface="Calibri"/>
                <a:sym typeface="Calibri"/>
              </a:defRPr>
            </a:lvl3pPr>
            <a:lvl4pPr indent="0" lvl="3" marL="0" rtl="0" algn="l">
              <a:spcBef>
                <a:spcPts val="0"/>
              </a:spcBef>
              <a:buNone/>
              <a:defRPr sz="1200">
                <a:solidFill>
                  <a:schemeClr val="lt1"/>
                </a:solidFill>
                <a:latin typeface="Calibri"/>
                <a:ea typeface="Calibri"/>
                <a:cs typeface="Calibri"/>
                <a:sym typeface="Calibri"/>
              </a:defRPr>
            </a:lvl4pPr>
            <a:lvl5pPr indent="0" lvl="4" marL="0" rtl="0" algn="l">
              <a:spcBef>
                <a:spcPts val="0"/>
              </a:spcBef>
              <a:buNone/>
              <a:defRPr sz="1200">
                <a:solidFill>
                  <a:schemeClr val="lt1"/>
                </a:solidFill>
                <a:latin typeface="Calibri"/>
                <a:ea typeface="Calibri"/>
                <a:cs typeface="Calibri"/>
                <a:sym typeface="Calibri"/>
              </a:defRPr>
            </a:lvl5pPr>
            <a:lvl6pPr indent="0" lvl="5" marL="0" rtl="0" algn="l">
              <a:spcBef>
                <a:spcPts val="0"/>
              </a:spcBef>
              <a:buNone/>
              <a:defRPr sz="1200">
                <a:solidFill>
                  <a:schemeClr val="lt1"/>
                </a:solidFill>
                <a:latin typeface="Calibri"/>
                <a:ea typeface="Calibri"/>
                <a:cs typeface="Calibri"/>
                <a:sym typeface="Calibri"/>
              </a:defRPr>
            </a:lvl6pPr>
            <a:lvl7pPr indent="0" lvl="6" marL="0" rtl="0" algn="l">
              <a:spcBef>
                <a:spcPts val="0"/>
              </a:spcBef>
              <a:buNone/>
              <a:defRPr sz="1200">
                <a:solidFill>
                  <a:schemeClr val="lt1"/>
                </a:solidFill>
                <a:latin typeface="Calibri"/>
                <a:ea typeface="Calibri"/>
                <a:cs typeface="Calibri"/>
                <a:sym typeface="Calibri"/>
              </a:defRPr>
            </a:lvl7pPr>
            <a:lvl8pPr indent="0" lvl="7" marL="0" rtl="0" algn="l">
              <a:spcBef>
                <a:spcPts val="0"/>
              </a:spcBef>
              <a:buNone/>
              <a:defRPr sz="1200">
                <a:solidFill>
                  <a:schemeClr val="lt1"/>
                </a:solidFill>
                <a:latin typeface="Calibri"/>
                <a:ea typeface="Calibri"/>
                <a:cs typeface="Calibri"/>
                <a:sym typeface="Calibri"/>
              </a:defRPr>
            </a:lvl8pPr>
            <a:lvl9pPr indent="0" lvl="8" marL="0" rtl="0" algn="l">
              <a:spcBef>
                <a:spcPts val="0"/>
              </a:spcBef>
              <a:buNone/>
              <a:defRPr sz="1200">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cxnSp>
        <p:nvCxnSpPr>
          <p:cNvPr id="526" name="Google Shape;526;p106"/>
          <p:cNvCxnSpPr/>
          <p:nvPr/>
        </p:nvCxnSpPr>
        <p:spPr>
          <a:xfrm>
            <a:off x="416118" y="6223117"/>
            <a:ext cx="9657900" cy="0"/>
          </a:xfrm>
          <a:prstGeom prst="straightConnector1">
            <a:avLst/>
          </a:prstGeom>
          <a:noFill/>
          <a:ln cap="flat" cmpd="sng" w="9525">
            <a:solidFill>
              <a:srgbClr val="FFFFFF"/>
            </a:solidFill>
            <a:prstDash val="solid"/>
            <a:miter lim="800000"/>
            <a:headEnd len="sm" w="sm" type="none"/>
            <a:tailEnd len="sm" w="sm" type="none"/>
          </a:ln>
        </p:spPr>
      </p:cxnSp>
      <p:pic>
        <p:nvPicPr>
          <p:cNvPr id="527" name="Google Shape;527;p106"/>
          <p:cNvPicPr preferRelativeResize="0"/>
          <p:nvPr/>
        </p:nvPicPr>
        <p:blipFill rotWithShape="1">
          <a:blip r:embed="rId2">
            <a:alphaModFix/>
          </a:blip>
          <a:srcRect b="0" l="0" r="0" t="0"/>
          <a:stretch/>
        </p:blipFill>
        <p:spPr>
          <a:xfrm>
            <a:off x="10163331" y="5951948"/>
            <a:ext cx="1665831" cy="610004"/>
          </a:xfrm>
          <a:prstGeom prst="rect">
            <a:avLst/>
          </a:prstGeom>
          <a:noFill/>
          <a:ln>
            <a:noFill/>
          </a:ln>
        </p:spPr>
      </p:pic>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Blank">
  <p:cSld name="5_Blank">
    <p:bg>
      <p:bgPr>
        <a:solidFill>
          <a:srgbClr val="F6290E"/>
        </a:solidFill>
      </p:bgPr>
    </p:bg>
    <p:spTree>
      <p:nvGrpSpPr>
        <p:cNvPr id="528" name="Shape 528"/>
        <p:cNvGrpSpPr/>
        <p:nvPr/>
      </p:nvGrpSpPr>
      <p:grpSpPr>
        <a:xfrm>
          <a:off x="0" y="0"/>
          <a:ext cx="0" cy="0"/>
          <a:chOff x="0" y="0"/>
          <a:chExt cx="0" cy="0"/>
        </a:xfrm>
      </p:grpSpPr>
      <p:sp>
        <p:nvSpPr>
          <p:cNvPr id="529" name="Google Shape;529;p107"/>
          <p:cNvSpPr txBox="1"/>
          <p:nvPr>
            <p:ph idx="12" type="sldNum"/>
          </p:nvPr>
        </p:nvSpPr>
        <p:spPr>
          <a:xfrm>
            <a:off x="470222" y="6356350"/>
            <a:ext cx="2743200" cy="365100"/>
          </a:xfrm>
          <a:prstGeom prst="rect">
            <a:avLst/>
          </a:prstGeom>
          <a:noFill/>
          <a:ln>
            <a:noFill/>
          </a:ln>
        </p:spPr>
        <p:txBody>
          <a:bodyPr anchorCtr="0" anchor="ctr" bIns="45700" lIns="91425" spcFirstLastPara="1" rIns="91425" wrap="square" tIns="45700">
            <a:noAutofit/>
          </a:bodyPr>
          <a:lstStyle>
            <a:lvl1pPr indent="0" lvl="0" marL="0" rtl="0" algn="l">
              <a:spcBef>
                <a:spcPts val="0"/>
              </a:spcBef>
              <a:buNone/>
              <a:defRPr sz="1200">
                <a:solidFill>
                  <a:schemeClr val="lt1"/>
                </a:solidFill>
                <a:latin typeface="Calibri"/>
                <a:ea typeface="Calibri"/>
                <a:cs typeface="Calibri"/>
                <a:sym typeface="Calibri"/>
              </a:defRPr>
            </a:lvl1pPr>
            <a:lvl2pPr indent="0" lvl="1" marL="0" rtl="0" algn="l">
              <a:spcBef>
                <a:spcPts val="0"/>
              </a:spcBef>
              <a:buNone/>
              <a:defRPr sz="1200">
                <a:solidFill>
                  <a:schemeClr val="lt1"/>
                </a:solidFill>
                <a:latin typeface="Calibri"/>
                <a:ea typeface="Calibri"/>
                <a:cs typeface="Calibri"/>
                <a:sym typeface="Calibri"/>
              </a:defRPr>
            </a:lvl2pPr>
            <a:lvl3pPr indent="0" lvl="2" marL="0" rtl="0" algn="l">
              <a:spcBef>
                <a:spcPts val="0"/>
              </a:spcBef>
              <a:buNone/>
              <a:defRPr sz="1200">
                <a:solidFill>
                  <a:schemeClr val="lt1"/>
                </a:solidFill>
                <a:latin typeface="Calibri"/>
                <a:ea typeface="Calibri"/>
                <a:cs typeface="Calibri"/>
                <a:sym typeface="Calibri"/>
              </a:defRPr>
            </a:lvl3pPr>
            <a:lvl4pPr indent="0" lvl="3" marL="0" rtl="0" algn="l">
              <a:spcBef>
                <a:spcPts val="0"/>
              </a:spcBef>
              <a:buNone/>
              <a:defRPr sz="1200">
                <a:solidFill>
                  <a:schemeClr val="lt1"/>
                </a:solidFill>
                <a:latin typeface="Calibri"/>
                <a:ea typeface="Calibri"/>
                <a:cs typeface="Calibri"/>
                <a:sym typeface="Calibri"/>
              </a:defRPr>
            </a:lvl4pPr>
            <a:lvl5pPr indent="0" lvl="4" marL="0" rtl="0" algn="l">
              <a:spcBef>
                <a:spcPts val="0"/>
              </a:spcBef>
              <a:buNone/>
              <a:defRPr sz="1200">
                <a:solidFill>
                  <a:schemeClr val="lt1"/>
                </a:solidFill>
                <a:latin typeface="Calibri"/>
                <a:ea typeface="Calibri"/>
                <a:cs typeface="Calibri"/>
                <a:sym typeface="Calibri"/>
              </a:defRPr>
            </a:lvl5pPr>
            <a:lvl6pPr indent="0" lvl="5" marL="0" rtl="0" algn="l">
              <a:spcBef>
                <a:spcPts val="0"/>
              </a:spcBef>
              <a:buNone/>
              <a:defRPr sz="1200">
                <a:solidFill>
                  <a:schemeClr val="lt1"/>
                </a:solidFill>
                <a:latin typeface="Calibri"/>
                <a:ea typeface="Calibri"/>
                <a:cs typeface="Calibri"/>
                <a:sym typeface="Calibri"/>
              </a:defRPr>
            </a:lvl6pPr>
            <a:lvl7pPr indent="0" lvl="6" marL="0" rtl="0" algn="l">
              <a:spcBef>
                <a:spcPts val="0"/>
              </a:spcBef>
              <a:buNone/>
              <a:defRPr sz="1200">
                <a:solidFill>
                  <a:schemeClr val="lt1"/>
                </a:solidFill>
                <a:latin typeface="Calibri"/>
                <a:ea typeface="Calibri"/>
                <a:cs typeface="Calibri"/>
                <a:sym typeface="Calibri"/>
              </a:defRPr>
            </a:lvl7pPr>
            <a:lvl8pPr indent="0" lvl="7" marL="0" rtl="0" algn="l">
              <a:spcBef>
                <a:spcPts val="0"/>
              </a:spcBef>
              <a:buNone/>
              <a:defRPr sz="1200">
                <a:solidFill>
                  <a:schemeClr val="lt1"/>
                </a:solidFill>
                <a:latin typeface="Calibri"/>
                <a:ea typeface="Calibri"/>
                <a:cs typeface="Calibri"/>
                <a:sym typeface="Calibri"/>
              </a:defRPr>
            </a:lvl8pPr>
            <a:lvl9pPr indent="0" lvl="8" marL="0" rtl="0" algn="l">
              <a:spcBef>
                <a:spcPts val="0"/>
              </a:spcBef>
              <a:buNone/>
              <a:defRPr sz="1200">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cxnSp>
        <p:nvCxnSpPr>
          <p:cNvPr id="530" name="Google Shape;530;p107"/>
          <p:cNvCxnSpPr/>
          <p:nvPr/>
        </p:nvCxnSpPr>
        <p:spPr>
          <a:xfrm>
            <a:off x="416118" y="6223117"/>
            <a:ext cx="9657900" cy="0"/>
          </a:xfrm>
          <a:prstGeom prst="straightConnector1">
            <a:avLst/>
          </a:prstGeom>
          <a:noFill/>
          <a:ln cap="flat" cmpd="sng" w="9525">
            <a:solidFill>
              <a:srgbClr val="FFFFFF"/>
            </a:solidFill>
            <a:prstDash val="solid"/>
            <a:miter lim="800000"/>
            <a:headEnd len="sm" w="sm" type="none"/>
            <a:tailEnd len="sm" w="sm" type="none"/>
          </a:ln>
        </p:spPr>
      </p:cxnSp>
      <p:pic>
        <p:nvPicPr>
          <p:cNvPr id="531" name="Google Shape;531;p107"/>
          <p:cNvPicPr preferRelativeResize="0"/>
          <p:nvPr/>
        </p:nvPicPr>
        <p:blipFill rotWithShape="1">
          <a:blip r:embed="rId2">
            <a:alphaModFix/>
          </a:blip>
          <a:srcRect b="0" l="0" r="0" t="0"/>
          <a:stretch/>
        </p:blipFill>
        <p:spPr>
          <a:xfrm>
            <a:off x="10163331" y="5951948"/>
            <a:ext cx="1665831" cy="610004"/>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spTree>
      <p:nvGrpSpPr>
        <p:cNvPr id="532" name="Shape 532"/>
        <p:cNvGrpSpPr/>
        <p:nvPr/>
      </p:nvGrpSpPr>
      <p:grpSpPr>
        <a:xfrm>
          <a:off x="0" y="0"/>
          <a:ext cx="0" cy="0"/>
          <a:chOff x="0" y="0"/>
          <a:chExt cx="0" cy="0"/>
        </a:xfrm>
      </p:grpSpPr>
      <p:sp>
        <p:nvSpPr>
          <p:cNvPr id="533" name="Google Shape;533;p108"/>
          <p:cNvSpPr txBox="1"/>
          <p:nvPr>
            <p:ph type="title"/>
          </p:nvPr>
        </p:nvSpPr>
        <p:spPr>
          <a:xfrm>
            <a:off x="415600" y="1474833"/>
            <a:ext cx="11360700" cy="2618100"/>
          </a:xfrm>
          <a:prstGeom prst="rect">
            <a:avLst/>
          </a:prstGeom>
          <a:noFill/>
          <a:ln>
            <a:noFill/>
          </a:ln>
        </p:spPr>
        <p:txBody>
          <a:bodyPr anchorCtr="0" anchor="b" bIns="91425" lIns="91425" spcFirstLastPara="1" rIns="91425" wrap="square" tIns="91425">
            <a:normAutofit/>
          </a:bodyPr>
          <a:lstStyle>
            <a:lvl1pPr lvl="0" rtl="0" algn="ctr">
              <a:spcBef>
                <a:spcPts val="0"/>
              </a:spcBef>
              <a:spcAft>
                <a:spcPts val="0"/>
              </a:spcAft>
              <a:buClr>
                <a:schemeClr val="dk1"/>
              </a:buClr>
              <a:buSzPts val="12000"/>
              <a:buFont typeface="Calibri"/>
              <a:buNone/>
              <a:defRPr sz="16000"/>
            </a:lvl1pPr>
            <a:lvl2pPr lvl="1" rtl="0" algn="ctr">
              <a:spcBef>
                <a:spcPts val="0"/>
              </a:spcBef>
              <a:spcAft>
                <a:spcPts val="0"/>
              </a:spcAft>
              <a:buSzPts val="12000"/>
              <a:buNone/>
              <a:defRPr sz="16000"/>
            </a:lvl2pPr>
            <a:lvl3pPr lvl="2" rtl="0" algn="ctr">
              <a:spcBef>
                <a:spcPts val="0"/>
              </a:spcBef>
              <a:spcAft>
                <a:spcPts val="0"/>
              </a:spcAft>
              <a:buSzPts val="12000"/>
              <a:buNone/>
              <a:defRPr sz="16000"/>
            </a:lvl3pPr>
            <a:lvl4pPr lvl="3" rtl="0" algn="ctr">
              <a:spcBef>
                <a:spcPts val="0"/>
              </a:spcBef>
              <a:spcAft>
                <a:spcPts val="0"/>
              </a:spcAft>
              <a:buSzPts val="12000"/>
              <a:buNone/>
              <a:defRPr sz="16000"/>
            </a:lvl4pPr>
            <a:lvl5pPr lvl="4" rtl="0" algn="ctr">
              <a:spcBef>
                <a:spcPts val="0"/>
              </a:spcBef>
              <a:spcAft>
                <a:spcPts val="0"/>
              </a:spcAft>
              <a:buSzPts val="12000"/>
              <a:buNone/>
              <a:defRPr sz="16000"/>
            </a:lvl5pPr>
            <a:lvl6pPr lvl="5" rtl="0" algn="ctr">
              <a:spcBef>
                <a:spcPts val="0"/>
              </a:spcBef>
              <a:spcAft>
                <a:spcPts val="0"/>
              </a:spcAft>
              <a:buSzPts val="12000"/>
              <a:buNone/>
              <a:defRPr sz="16000"/>
            </a:lvl6pPr>
            <a:lvl7pPr lvl="6" rtl="0" algn="ctr">
              <a:spcBef>
                <a:spcPts val="0"/>
              </a:spcBef>
              <a:spcAft>
                <a:spcPts val="0"/>
              </a:spcAft>
              <a:buSzPts val="12000"/>
              <a:buNone/>
              <a:defRPr sz="16000"/>
            </a:lvl7pPr>
            <a:lvl8pPr lvl="7" rtl="0" algn="ctr">
              <a:spcBef>
                <a:spcPts val="0"/>
              </a:spcBef>
              <a:spcAft>
                <a:spcPts val="0"/>
              </a:spcAft>
              <a:buSzPts val="12000"/>
              <a:buNone/>
              <a:defRPr sz="16000"/>
            </a:lvl8pPr>
            <a:lvl9pPr lvl="8" rtl="0" algn="ctr">
              <a:spcBef>
                <a:spcPts val="0"/>
              </a:spcBef>
              <a:spcAft>
                <a:spcPts val="0"/>
              </a:spcAft>
              <a:buSzPts val="12000"/>
              <a:buNone/>
              <a:defRPr sz="16000"/>
            </a:lvl9pPr>
          </a:lstStyle>
          <a:p/>
        </p:txBody>
      </p:sp>
      <p:sp>
        <p:nvSpPr>
          <p:cNvPr id="534" name="Google Shape;534;p108"/>
          <p:cNvSpPr txBox="1"/>
          <p:nvPr>
            <p:ph idx="12" type="sldNum"/>
          </p:nvPr>
        </p:nvSpPr>
        <p:spPr>
          <a:xfrm>
            <a:off x="11296611" y="6217623"/>
            <a:ext cx="731700" cy="524700"/>
          </a:xfrm>
          <a:prstGeom prst="rect">
            <a:avLst/>
          </a:prstGeom>
          <a:noFill/>
          <a:ln>
            <a:noFill/>
          </a:ln>
        </p:spPr>
        <p:txBody>
          <a:bodyPr anchorCtr="0" anchor="ctr" bIns="91425" lIns="91425" spcFirstLastPara="1" rIns="91425" wrap="square" tIns="91425">
            <a:noAutofit/>
          </a:bodyPr>
          <a:lstStyle>
            <a:lvl1pPr indent="0" lvl="0" marL="0" rtl="0" algn="r">
              <a:buClr>
                <a:srgbClr val="888888"/>
              </a:buClr>
              <a:buSzPts val="1600"/>
              <a:buFont typeface="Calibri"/>
              <a:buNone/>
              <a:defRPr b="0" i="0" sz="1600" u="none" cap="none" strike="noStrike">
                <a:solidFill>
                  <a:srgbClr val="888888"/>
                </a:solidFill>
                <a:latin typeface="Calibri"/>
                <a:ea typeface="Calibri"/>
                <a:cs typeface="Calibri"/>
                <a:sym typeface="Calibri"/>
              </a:defRPr>
            </a:lvl1pPr>
            <a:lvl2pPr indent="0" lvl="1" marL="0" rtl="0" algn="r">
              <a:buClr>
                <a:srgbClr val="888888"/>
              </a:buClr>
              <a:buSzPts val="1600"/>
              <a:buFont typeface="Calibri"/>
              <a:buNone/>
              <a:defRPr b="0" i="0" sz="1600" u="none" cap="none" strike="noStrike">
                <a:solidFill>
                  <a:srgbClr val="888888"/>
                </a:solidFill>
                <a:latin typeface="Calibri"/>
                <a:ea typeface="Calibri"/>
                <a:cs typeface="Calibri"/>
                <a:sym typeface="Calibri"/>
              </a:defRPr>
            </a:lvl2pPr>
            <a:lvl3pPr indent="0" lvl="2" marL="0" rtl="0" algn="r">
              <a:buClr>
                <a:srgbClr val="888888"/>
              </a:buClr>
              <a:buSzPts val="1600"/>
              <a:buFont typeface="Calibri"/>
              <a:buNone/>
              <a:defRPr b="0" i="0" sz="1600" u="none" cap="none" strike="noStrike">
                <a:solidFill>
                  <a:srgbClr val="888888"/>
                </a:solidFill>
                <a:latin typeface="Calibri"/>
                <a:ea typeface="Calibri"/>
                <a:cs typeface="Calibri"/>
                <a:sym typeface="Calibri"/>
              </a:defRPr>
            </a:lvl3pPr>
            <a:lvl4pPr indent="0" lvl="3" marL="0" rtl="0" algn="r">
              <a:buClr>
                <a:srgbClr val="888888"/>
              </a:buClr>
              <a:buSzPts val="1600"/>
              <a:buFont typeface="Calibri"/>
              <a:buNone/>
              <a:defRPr b="0" i="0" sz="1600" u="none" cap="none" strike="noStrike">
                <a:solidFill>
                  <a:srgbClr val="888888"/>
                </a:solidFill>
                <a:latin typeface="Calibri"/>
                <a:ea typeface="Calibri"/>
                <a:cs typeface="Calibri"/>
                <a:sym typeface="Calibri"/>
              </a:defRPr>
            </a:lvl4pPr>
            <a:lvl5pPr indent="0" lvl="4" marL="0" rtl="0" algn="r">
              <a:buClr>
                <a:srgbClr val="888888"/>
              </a:buClr>
              <a:buSzPts val="1600"/>
              <a:buFont typeface="Calibri"/>
              <a:buNone/>
              <a:defRPr b="0" i="0" sz="1600" u="none" cap="none" strike="noStrike">
                <a:solidFill>
                  <a:srgbClr val="888888"/>
                </a:solidFill>
                <a:latin typeface="Calibri"/>
                <a:ea typeface="Calibri"/>
                <a:cs typeface="Calibri"/>
                <a:sym typeface="Calibri"/>
              </a:defRPr>
            </a:lvl5pPr>
            <a:lvl6pPr indent="0" lvl="5" marL="0" rtl="0" algn="r">
              <a:buClr>
                <a:srgbClr val="888888"/>
              </a:buClr>
              <a:buSzPts val="1600"/>
              <a:buFont typeface="Calibri"/>
              <a:buNone/>
              <a:defRPr b="0" i="0" sz="1600" u="none" cap="none" strike="noStrike">
                <a:solidFill>
                  <a:srgbClr val="888888"/>
                </a:solidFill>
                <a:latin typeface="Calibri"/>
                <a:ea typeface="Calibri"/>
                <a:cs typeface="Calibri"/>
                <a:sym typeface="Calibri"/>
              </a:defRPr>
            </a:lvl6pPr>
            <a:lvl7pPr indent="0" lvl="6" marL="0" rtl="0" algn="r">
              <a:buClr>
                <a:srgbClr val="888888"/>
              </a:buClr>
              <a:buSzPts val="1600"/>
              <a:buFont typeface="Calibri"/>
              <a:buNone/>
              <a:defRPr b="0" i="0" sz="1600" u="none" cap="none" strike="noStrike">
                <a:solidFill>
                  <a:srgbClr val="888888"/>
                </a:solidFill>
                <a:latin typeface="Calibri"/>
                <a:ea typeface="Calibri"/>
                <a:cs typeface="Calibri"/>
                <a:sym typeface="Calibri"/>
              </a:defRPr>
            </a:lvl7pPr>
            <a:lvl8pPr indent="0" lvl="7" marL="0" rtl="0" algn="r">
              <a:buClr>
                <a:srgbClr val="888888"/>
              </a:buClr>
              <a:buSzPts val="1600"/>
              <a:buFont typeface="Calibri"/>
              <a:buNone/>
              <a:defRPr b="0" i="0" sz="1600" u="none" cap="none" strike="noStrike">
                <a:solidFill>
                  <a:srgbClr val="888888"/>
                </a:solidFill>
                <a:latin typeface="Calibri"/>
                <a:ea typeface="Calibri"/>
                <a:cs typeface="Calibri"/>
                <a:sym typeface="Calibri"/>
              </a:defRPr>
            </a:lvl8pPr>
            <a:lvl9pPr indent="0" lvl="8" marL="0" rtl="0" algn="r">
              <a:buClr>
                <a:srgbClr val="888888"/>
              </a:buClr>
              <a:buSzPts val="1600"/>
              <a:buFont typeface="Calibri"/>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1">
  <p:cSld name="1_Title Only">
    <p:bg>
      <p:bgPr>
        <a:blipFill>
          <a:blip r:embed="rId2">
            <a:alphaModFix/>
          </a:blip>
          <a:stretch>
            <a:fillRect/>
          </a:stretch>
        </a:blipFill>
      </p:bgPr>
    </p:bg>
    <p:spTree>
      <p:nvGrpSpPr>
        <p:cNvPr id="535" name="Shape 535"/>
        <p:cNvGrpSpPr/>
        <p:nvPr/>
      </p:nvGrpSpPr>
      <p:grpSpPr>
        <a:xfrm>
          <a:off x="0" y="0"/>
          <a:ext cx="0" cy="0"/>
          <a:chOff x="0" y="0"/>
          <a:chExt cx="0" cy="0"/>
        </a:xfrm>
      </p:grpSpPr>
      <p:sp>
        <p:nvSpPr>
          <p:cNvPr id="536" name="Google Shape;536;p109"/>
          <p:cNvSpPr txBox="1"/>
          <p:nvPr>
            <p:ph type="title"/>
          </p:nvPr>
        </p:nvSpPr>
        <p:spPr>
          <a:xfrm>
            <a:off x="1711036" y="2609561"/>
            <a:ext cx="65187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lt1"/>
              </a:buClr>
              <a:buSzPts val="4800"/>
              <a:buFont typeface="Arial Black"/>
              <a:buNone/>
              <a:defRPr sz="4800">
                <a:solidFill>
                  <a:schemeClr val="lt1"/>
                </a:solidFill>
              </a:defRPr>
            </a:lvl1pPr>
            <a:lvl2pPr lvl="1" rtl="0" algn="l">
              <a:lnSpc>
                <a:spcPct val="100000"/>
              </a:lnSpc>
              <a:spcBef>
                <a:spcPts val="0"/>
              </a:spcBef>
              <a:spcAft>
                <a:spcPts val="0"/>
              </a:spcAft>
              <a:buSzPts val="3700"/>
              <a:buNone/>
              <a:defRPr/>
            </a:lvl2pPr>
            <a:lvl3pPr lvl="2" rtl="0" algn="l">
              <a:lnSpc>
                <a:spcPct val="100000"/>
              </a:lnSpc>
              <a:spcBef>
                <a:spcPts val="0"/>
              </a:spcBef>
              <a:spcAft>
                <a:spcPts val="0"/>
              </a:spcAft>
              <a:buSzPts val="3700"/>
              <a:buNone/>
              <a:defRPr/>
            </a:lvl3pPr>
            <a:lvl4pPr lvl="3" rtl="0" algn="l">
              <a:lnSpc>
                <a:spcPct val="100000"/>
              </a:lnSpc>
              <a:spcBef>
                <a:spcPts val="0"/>
              </a:spcBef>
              <a:spcAft>
                <a:spcPts val="0"/>
              </a:spcAft>
              <a:buSzPts val="3700"/>
              <a:buNone/>
              <a:defRPr/>
            </a:lvl4pPr>
            <a:lvl5pPr lvl="4" rtl="0" algn="l">
              <a:lnSpc>
                <a:spcPct val="100000"/>
              </a:lnSpc>
              <a:spcBef>
                <a:spcPts val="0"/>
              </a:spcBef>
              <a:spcAft>
                <a:spcPts val="0"/>
              </a:spcAft>
              <a:buSzPts val="3700"/>
              <a:buNone/>
              <a:defRPr/>
            </a:lvl5pPr>
            <a:lvl6pPr lvl="5" rtl="0" algn="l">
              <a:lnSpc>
                <a:spcPct val="100000"/>
              </a:lnSpc>
              <a:spcBef>
                <a:spcPts val="0"/>
              </a:spcBef>
              <a:spcAft>
                <a:spcPts val="0"/>
              </a:spcAft>
              <a:buSzPts val="3700"/>
              <a:buNone/>
              <a:defRPr/>
            </a:lvl6pPr>
            <a:lvl7pPr lvl="6" rtl="0" algn="l">
              <a:lnSpc>
                <a:spcPct val="100000"/>
              </a:lnSpc>
              <a:spcBef>
                <a:spcPts val="0"/>
              </a:spcBef>
              <a:spcAft>
                <a:spcPts val="0"/>
              </a:spcAft>
              <a:buSzPts val="3700"/>
              <a:buNone/>
              <a:defRPr/>
            </a:lvl7pPr>
            <a:lvl8pPr lvl="7" rtl="0" algn="l">
              <a:lnSpc>
                <a:spcPct val="100000"/>
              </a:lnSpc>
              <a:spcBef>
                <a:spcPts val="0"/>
              </a:spcBef>
              <a:spcAft>
                <a:spcPts val="0"/>
              </a:spcAft>
              <a:buSzPts val="3700"/>
              <a:buNone/>
              <a:defRPr/>
            </a:lvl8pPr>
            <a:lvl9pPr lvl="8" rtl="0" algn="l">
              <a:lnSpc>
                <a:spcPct val="100000"/>
              </a:lnSpc>
              <a:spcBef>
                <a:spcPts val="0"/>
              </a:spcBef>
              <a:spcAft>
                <a:spcPts val="0"/>
              </a:spcAft>
              <a:buSzPts val="3700"/>
              <a:buNone/>
              <a:defRPr/>
            </a:lvl9pPr>
          </a:lstStyle>
          <a:p/>
        </p:txBody>
      </p:sp>
      <p:sp>
        <p:nvSpPr>
          <p:cNvPr id="537" name="Google Shape;537;p109"/>
          <p:cNvSpPr txBox="1"/>
          <p:nvPr>
            <p:ph idx="12" type="sldNum"/>
          </p:nvPr>
        </p:nvSpPr>
        <p:spPr>
          <a:xfrm>
            <a:off x="11409046" y="6333135"/>
            <a:ext cx="731700" cy="524700"/>
          </a:xfrm>
          <a:prstGeom prst="rect">
            <a:avLst/>
          </a:prstGeom>
          <a:noFill/>
          <a:ln>
            <a:noFill/>
          </a:ln>
        </p:spPr>
        <p:txBody>
          <a:bodyPr anchorCtr="0" anchor="t"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bg>
      <p:bgPr>
        <a:blipFill>
          <a:blip r:embed="rId2">
            <a:alphaModFix/>
          </a:blip>
          <a:stretch>
            <a:fillRect/>
          </a:stretch>
        </a:blipFill>
      </p:bgPr>
    </p:bg>
    <p:spTree>
      <p:nvGrpSpPr>
        <p:cNvPr id="538" name="Shape 538"/>
        <p:cNvGrpSpPr/>
        <p:nvPr/>
      </p:nvGrpSpPr>
      <p:grpSpPr>
        <a:xfrm>
          <a:off x="0" y="0"/>
          <a:ext cx="0" cy="0"/>
          <a:chOff x="0" y="0"/>
          <a:chExt cx="0" cy="0"/>
        </a:xfrm>
      </p:grpSpPr>
      <p:sp>
        <p:nvSpPr>
          <p:cNvPr id="539" name="Google Shape;539;p110"/>
          <p:cNvSpPr/>
          <p:nvPr/>
        </p:nvSpPr>
        <p:spPr>
          <a:xfrm>
            <a:off x="0" y="525174"/>
            <a:ext cx="10827900" cy="1719300"/>
          </a:xfrm>
          <a:prstGeom prst="rect">
            <a:avLst/>
          </a:prstGeom>
          <a:solidFill>
            <a:srgbClr val="F6290E">
              <a:alpha val="6039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540" name="Google Shape;540;p110"/>
          <p:cNvSpPr txBox="1"/>
          <p:nvPr>
            <p:ph type="title"/>
          </p:nvPr>
        </p:nvSpPr>
        <p:spPr>
          <a:xfrm>
            <a:off x="312304" y="649866"/>
            <a:ext cx="10515600" cy="8049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lt1"/>
              </a:buClr>
              <a:buSzPts val="4400"/>
              <a:buFont typeface="Arial Black"/>
              <a:buNone/>
              <a:defRPr b="1" i="0" sz="4400">
                <a:solidFill>
                  <a:schemeClr val="lt1"/>
                </a:solidFill>
                <a:latin typeface="Arial Black"/>
                <a:ea typeface="Arial Black"/>
                <a:cs typeface="Arial Black"/>
                <a:sym typeface="Arial Black"/>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541" name="Google Shape;541;p110"/>
          <p:cNvSpPr txBox="1"/>
          <p:nvPr>
            <p:ph idx="1" type="body"/>
          </p:nvPr>
        </p:nvSpPr>
        <p:spPr>
          <a:xfrm>
            <a:off x="312304" y="1454728"/>
            <a:ext cx="10515600" cy="15003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100"/>
              </a:spcBef>
              <a:spcAft>
                <a:spcPts val="0"/>
              </a:spcAft>
              <a:buClr>
                <a:schemeClr val="lt1"/>
              </a:buClr>
              <a:buSzPts val="2400"/>
              <a:buFont typeface="Arial"/>
              <a:buNone/>
              <a:defRPr b="1" i="0" sz="2400">
                <a:solidFill>
                  <a:schemeClr val="lt1"/>
                </a:solidFill>
                <a:latin typeface="Arial"/>
                <a:ea typeface="Arial"/>
                <a:cs typeface="Arial"/>
                <a:sym typeface="Aria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pic>
        <p:nvPicPr>
          <p:cNvPr id="542" name="Google Shape;542;p110"/>
          <p:cNvPicPr preferRelativeResize="0"/>
          <p:nvPr/>
        </p:nvPicPr>
        <p:blipFill rotWithShape="1">
          <a:blip r:embed="rId3">
            <a:alphaModFix/>
          </a:blip>
          <a:srcRect b="0" l="0" r="0" t="0"/>
          <a:stretch/>
        </p:blipFill>
        <p:spPr>
          <a:xfrm>
            <a:off x="9381921" y="5810397"/>
            <a:ext cx="2438946" cy="893105"/>
          </a:xfrm>
          <a:prstGeom prst="rect">
            <a:avLst/>
          </a:prstGeom>
          <a:noFill/>
          <a:ln>
            <a:noFill/>
          </a:ln>
        </p:spPr>
      </p:pic>
      <p:sp>
        <p:nvSpPr>
          <p:cNvPr id="543" name="Google Shape;543;p110"/>
          <p:cNvSpPr txBox="1"/>
          <p:nvPr>
            <p:ph idx="12" type="sldNum"/>
          </p:nvPr>
        </p:nvSpPr>
        <p:spPr>
          <a:xfrm>
            <a:off x="11409045" y="6333134"/>
            <a:ext cx="731700" cy="524700"/>
          </a:xfrm>
          <a:prstGeom prst="rect">
            <a:avLst/>
          </a:prstGeom>
        </p:spPr>
        <p:txBody>
          <a:bodyPr anchorCtr="0" anchor="t" bIns="45700" lIns="91425" spcFirstLastPara="1" rIns="91425" wrap="square" tIns="45700">
            <a:noAutofit/>
          </a:bodyPr>
          <a:lstStyle>
            <a:lvl1pPr lvl="0" rtl="0">
              <a:buNone/>
              <a:defRPr sz="1300">
                <a:solidFill>
                  <a:schemeClr val="lt1"/>
                </a:solidFill>
                <a:latin typeface="Arial"/>
                <a:ea typeface="Arial"/>
                <a:cs typeface="Arial"/>
                <a:sym typeface="Arial"/>
              </a:defRPr>
            </a:lvl1pPr>
            <a:lvl2pPr lvl="1" rtl="0">
              <a:buNone/>
              <a:defRPr sz="1300">
                <a:solidFill>
                  <a:schemeClr val="lt1"/>
                </a:solidFill>
                <a:latin typeface="Arial"/>
                <a:ea typeface="Arial"/>
                <a:cs typeface="Arial"/>
                <a:sym typeface="Arial"/>
              </a:defRPr>
            </a:lvl2pPr>
            <a:lvl3pPr lvl="2" rtl="0">
              <a:buNone/>
              <a:defRPr sz="1300">
                <a:solidFill>
                  <a:schemeClr val="lt1"/>
                </a:solidFill>
                <a:latin typeface="Arial"/>
                <a:ea typeface="Arial"/>
                <a:cs typeface="Arial"/>
                <a:sym typeface="Arial"/>
              </a:defRPr>
            </a:lvl3pPr>
            <a:lvl4pPr lvl="3" rtl="0">
              <a:buNone/>
              <a:defRPr sz="1300">
                <a:solidFill>
                  <a:schemeClr val="lt1"/>
                </a:solidFill>
                <a:latin typeface="Arial"/>
                <a:ea typeface="Arial"/>
                <a:cs typeface="Arial"/>
                <a:sym typeface="Arial"/>
              </a:defRPr>
            </a:lvl4pPr>
            <a:lvl5pPr lvl="4" rtl="0">
              <a:buNone/>
              <a:defRPr sz="1300">
                <a:solidFill>
                  <a:schemeClr val="lt1"/>
                </a:solidFill>
                <a:latin typeface="Arial"/>
                <a:ea typeface="Arial"/>
                <a:cs typeface="Arial"/>
                <a:sym typeface="Arial"/>
              </a:defRPr>
            </a:lvl5pPr>
            <a:lvl6pPr lvl="5" rtl="0">
              <a:buNone/>
              <a:defRPr sz="1300">
                <a:solidFill>
                  <a:schemeClr val="lt1"/>
                </a:solidFill>
                <a:latin typeface="Arial"/>
                <a:ea typeface="Arial"/>
                <a:cs typeface="Arial"/>
                <a:sym typeface="Arial"/>
              </a:defRPr>
            </a:lvl6pPr>
            <a:lvl7pPr lvl="6" rtl="0">
              <a:buNone/>
              <a:defRPr sz="1300">
                <a:solidFill>
                  <a:schemeClr val="lt1"/>
                </a:solidFill>
                <a:latin typeface="Arial"/>
                <a:ea typeface="Arial"/>
                <a:cs typeface="Arial"/>
                <a:sym typeface="Arial"/>
              </a:defRPr>
            </a:lvl7pPr>
            <a:lvl8pPr lvl="7" rtl="0">
              <a:buNone/>
              <a:defRPr sz="1300">
                <a:solidFill>
                  <a:schemeClr val="lt1"/>
                </a:solidFill>
                <a:latin typeface="Arial"/>
                <a:ea typeface="Arial"/>
                <a:cs typeface="Arial"/>
                <a:sym typeface="Arial"/>
              </a:defRPr>
            </a:lvl8pPr>
            <a:lvl9pPr lvl="8" rtl="0">
              <a:buNone/>
              <a:defRPr sz="13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1">
  <p:cSld name="2_Title and Content_1">
    <p:spTree>
      <p:nvGrpSpPr>
        <p:cNvPr id="544" name="Shape 544"/>
        <p:cNvGrpSpPr/>
        <p:nvPr/>
      </p:nvGrpSpPr>
      <p:grpSpPr>
        <a:xfrm>
          <a:off x="0" y="0"/>
          <a:ext cx="0" cy="0"/>
          <a:chOff x="0" y="0"/>
          <a:chExt cx="0" cy="0"/>
        </a:xfrm>
      </p:grpSpPr>
      <p:pic>
        <p:nvPicPr>
          <p:cNvPr id="545" name="Google Shape;545;p111"/>
          <p:cNvPicPr preferRelativeResize="0"/>
          <p:nvPr/>
        </p:nvPicPr>
        <p:blipFill rotWithShape="1">
          <a:blip r:embed="rId2">
            <a:alphaModFix/>
          </a:blip>
          <a:srcRect b="0" l="0" r="0" t="0"/>
          <a:stretch/>
        </p:blipFill>
        <p:spPr>
          <a:xfrm>
            <a:off x="-7285" y="-6163"/>
            <a:ext cx="12224517" cy="6876289"/>
          </a:xfrm>
          <a:prstGeom prst="rect">
            <a:avLst/>
          </a:prstGeom>
          <a:noFill/>
          <a:ln>
            <a:noFill/>
          </a:ln>
        </p:spPr>
      </p:pic>
      <p:sp>
        <p:nvSpPr>
          <p:cNvPr id="546" name="Google Shape;546;p111"/>
          <p:cNvSpPr txBox="1"/>
          <p:nvPr>
            <p:ph type="title"/>
          </p:nvPr>
        </p:nvSpPr>
        <p:spPr>
          <a:xfrm>
            <a:off x="4265537" y="2577571"/>
            <a:ext cx="6210300" cy="1968000"/>
          </a:xfrm>
          <a:prstGeom prst="rect">
            <a:avLst/>
          </a:prstGeom>
          <a:noFill/>
          <a:ln>
            <a:noFill/>
          </a:ln>
        </p:spPr>
        <p:txBody>
          <a:bodyPr anchorCtr="0" anchor="t" bIns="45700" lIns="91425" spcFirstLastPara="1" rIns="91425" wrap="square" tIns="45700">
            <a:normAutofit/>
          </a:bodyPr>
          <a:lstStyle>
            <a:lvl1pPr lvl="0" rtl="0" algn="l">
              <a:spcBef>
                <a:spcPts val="0"/>
              </a:spcBef>
              <a:spcAft>
                <a:spcPts val="0"/>
              </a:spcAft>
              <a:buClr>
                <a:schemeClr val="dk1"/>
              </a:buClr>
              <a:buSzPts val="3700"/>
              <a:buFont typeface="Arial"/>
              <a:buNone/>
              <a:defRPr b="0" sz="3700">
                <a:latin typeface="Arial"/>
                <a:ea typeface="Arial"/>
                <a:cs typeface="Arial"/>
                <a:sym typeface="Aria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547" name="Google Shape;547;p111"/>
          <p:cNvSpPr txBox="1"/>
          <p:nvPr>
            <p:ph idx="12" type="sldNum"/>
          </p:nvPr>
        </p:nvSpPr>
        <p:spPr>
          <a:xfrm>
            <a:off x="11409045" y="6333134"/>
            <a:ext cx="731700" cy="524700"/>
          </a:xfrm>
          <a:prstGeom prst="rect">
            <a:avLst/>
          </a:prstGeom>
        </p:spPr>
        <p:txBody>
          <a:bodyPr anchorCtr="0" anchor="t" bIns="45700" lIns="91425" spcFirstLastPara="1" rIns="91425" wrap="square" tIns="45700">
            <a:noAutofit/>
          </a:bodyPr>
          <a:lstStyle>
            <a:lvl1pPr lvl="0" rtl="0">
              <a:buNone/>
              <a:defRPr sz="1300">
                <a:solidFill>
                  <a:srgbClr val="173478"/>
                </a:solidFill>
                <a:latin typeface="Jost Medium"/>
                <a:ea typeface="Jost Medium"/>
                <a:cs typeface="Jost Medium"/>
                <a:sym typeface="Jost Medium"/>
              </a:defRPr>
            </a:lvl1pPr>
            <a:lvl2pPr lvl="1" rtl="0">
              <a:buNone/>
              <a:defRPr sz="1300">
                <a:solidFill>
                  <a:srgbClr val="173478"/>
                </a:solidFill>
                <a:latin typeface="Jost Medium"/>
                <a:ea typeface="Jost Medium"/>
                <a:cs typeface="Jost Medium"/>
                <a:sym typeface="Jost Medium"/>
              </a:defRPr>
            </a:lvl2pPr>
            <a:lvl3pPr lvl="2" rtl="0">
              <a:buNone/>
              <a:defRPr sz="1300">
                <a:solidFill>
                  <a:srgbClr val="173478"/>
                </a:solidFill>
                <a:latin typeface="Jost Medium"/>
                <a:ea typeface="Jost Medium"/>
                <a:cs typeface="Jost Medium"/>
                <a:sym typeface="Jost Medium"/>
              </a:defRPr>
            </a:lvl3pPr>
            <a:lvl4pPr lvl="3" rtl="0">
              <a:buNone/>
              <a:defRPr sz="1300">
                <a:solidFill>
                  <a:srgbClr val="173478"/>
                </a:solidFill>
                <a:latin typeface="Jost Medium"/>
                <a:ea typeface="Jost Medium"/>
                <a:cs typeface="Jost Medium"/>
                <a:sym typeface="Jost Medium"/>
              </a:defRPr>
            </a:lvl4pPr>
            <a:lvl5pPr lvl="4" rtl="0">
              <a:buNone/>
              <a:defRPr sz="1300">
                <a:solidFill>
                  <a:srgbClr val="173478"/>
                </a:solidFill>
                <a:latin typeface="Jost Medium"/>
                <a:ea typeface="Jost Medium"/>
                <a:cs typeface="Jost Medium"/>
                <a:sym typeface="Jost Medium"/>
              </a:defRPr>
            </a:lvl5pPr>
            <a:lvl6pPr lvl="5" rtl="0">
              <a:buNone/>
              <a:defRPr sz="1300">
                <a:solidFill>
                  <a:srgbClr val="173478"/>
                </a:solidFill>
                <a:latin typeface="Jost Medium"/>
                <a:ea typeface="Jost Medium"/>
                <a:cs typeface="Jost Medium"/>
                <a:sym typeface="Jost Medium"/>
              </a:defRPr>
            </a:lvl6pPr>
            <a:lvl7pPr lvl="6" rtl="0">
              <a:buNone/>
              <a:defRPr sz="1300">
                <a:solidFill>
                  <a:srgbClr val="173478"/>
                </a:solidFill>
                <a:latin typeface="Jost Medium"/>
                <a:ea typeface="Jost Medium"/>
                <a:cs typeface="Jost Medium"/>
                <a:sym typeface="Jost Medium"/>
              </a:defRPr>
            </a:lvl7pPr>
            <a:lvl8pPr lvl="7" rtl="0">
              <a:buNone/>
              <a:defRPr sz="1300">
                <a:solidFill>
                  <a:srgbClr val="173478"/>
                </a:solidFill>
                <a:latin typeface="Jost Medium"/>
                <a:ea typeface="Jost Medium"/>
                <a:cs typeface="Jost Medium"/>
                <a:sym typeface="Jost Medium"/>
              </a:defRPr>
            </a:lvl8pPr>
            <a:lvl9pPr lvl="8" rtl="0">
              <a:buNone/>
              <a:defRPr sz="1300">
                <a:solidFill>
                  <a:srgbClr val="173478"/>
                </a:solidFill>
                <a:latin typeface="Jost Medium"/>
                <a:ea typeface="Jost Medium"/>
                <a:cs typeface="Jost Medium"/>
                <a:sym typeface="Jost Medium"/>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 Only 1">
    <p:spTree>
      <p:nvGrpSpPr>
        <p:cNvPr id="548" name="Shape 548"/>
        <p:cNvGrpSpPr/>
        <p:nvPr/>
      </p:nvGrpSpPr>
      <p:grpSpPr>
        <a:xfrm>
          <a:off x="0" y="0"/>
          <a:ext cx="0" cy="0"/>
          <a:chOff x="0" y="0"/>
          <a:chExt cx="0" cy="0"/>
        </a:xfrm>
      </p:grpSpPr>
      <p:sp>
        <p:nvSpPr>
          <p:cNvPr id="549" name="Google Shape;549;p112"/>
          <p:cNvSpPr txBox="1"/>
          <p:nvPr>
            <p:ph type="title"/>
          </p:nvPr>
        </p:nvSpPr>
        <p:spPr>
          <a:xfrm>
            <a:off x="838200" y="365125"/>
            <a:ext cx="10515600" cy="13257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rgbClr val="173478"/>
              </a:buClr>
              <a:buSzPts val="3100"/>
              <a:buFont typeface="Arial Black"/>
              <a:buNone/>
              <a:defRPr>
                <a:solidFill>
                  <a:srgbClr val="173478"/>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50" name="Google Shape;550;p112"/>
          <p:cNvSpPr txBox="1"/>
          <p:nvPr>
            <p:ph idx="12" type="sldNum"/>
          </p:nvPr>
        </p:nvSpPr>
        <p:spPr>
          <a:xfrm>
            <a:off x="436759" y="6356351"/>
            <a:ext cx="2743200" cy="365100"/>
          </a:xfrm>
          <a:prstGeom prst="rect">
            <a:avLst/>
          </a:prstGeom>
          <a:noFill/>
          <a:ln>
            <a:noFill/>
          </a:ln>
        </p:spPr>
        <p:txBody>
          <a:bodyPr anchorCtr="0" anchor="ctr" bIns="34275" lIns="68575" spcFirstLastPara="1" rIns="68575" wrap="square" tIns="34275">
            <a:noAutofit/>
          </a:bodyPr>
          <a:lstStyle>
            <a:lvl1pPr indent="0" lvl="0" marL="0" marR="0" rtl="0" algn="l">
              <a:lnSpc>
                <a:spcPct val="100000"/>
              </a:lnSpc>
              <a:spcBef>
                <a:spcPts val="0"/>
              </a:spcBef>
              <a:spcAft>
                <a:spcPts val="0"/>
              </a:spcAft>
              <a:buClr>
                <a:srgbClr val="000000"/>
              </a:buClr>
              <a:buSzPts val="900"/>
              <a:buFont typeface="Arial"/>
              <a:buNone/>
              <a:defRPr b="0" i="0" sz="1200" u="none" cap="none" strike="noStrike">
                <a:solidFill>
                  <a:srgbClr val="173478"/>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900"/>
              <a:buFont typeface="Arial"/>
              <a:buNone/>
              <a:defRPr b="0" i="0" sz="1200" u="none" cap="none" strike="noStrike">
                <a:solidFill>
                  <a:srgbClr val="173478"/>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900"/>
              <a:buFont typeface="Arial"/>
              <a:buNone/>
              <a:defRPr b="0" i="0" sz="1200" u="none" cap="none" strike="noStrike">
                <a:solidFill>
                  <a:srgbClr val="173478"/>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900"/>
              <a:buFont typeface="Arial"/>
              <a:buNone/>
              <a:defRPr b="0" i="0" sz="1200" u="none" cap="none" strike="noStrike">
                <a:solidFill>
                  <a:srgbClr val="173478"/>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900"/>
              <a:buFont typeface="Arial"/>
              <a:buNone/>
              <a:defRPr b="0" i="0" sz="1200" u="none" cap="none" strike="noStrike">
                <a:solidFill>
                  <a:srgbClr val="173478"/>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900"/>
              <a:buFont typeface="Arial"/>
              <a:buNone/>
              <a:defRPr b="0" i="0" sz="1200" u="none" cap="none" strike="noStrike">
                <a:solidFill>
                  <a:srgbClr val="173478"/>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900"/>
              <a:buFont typeface="Arial"/>
              <a:buNone/>
              <a:defRPr b="0" i="0" sz="1200" u="none" cap="none" strike="noStrike">
                <a:solidFill>
                  <a:srgbClr val="173478"/>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900"/>
              <a:buFont typeface="Arial"/>
              <a:buNone/>
              <a:defRPr b="0" i="0" sz="1200" u="none" cap="none" strike="noStrike">
                <a:solidFill>
                  <a:srgbClr val="173478"/>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900"/>
              <a:buFont typeface="Arial"/>
              <a:buNone/>
              <a:defRPr b="0" i="0" sz="1200" u="none" cap="none" strike="noStrike">
                <a:solidFill>
                  <a:srgbClr val="17347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cxnSp>
        <p:nvCxnSpPr>
          <p:cNvPr id="551" name="Google Shape;551;p112"/>
          <p:cNvCxnSpPr/>
          <p:nvPr/>
        </p:nvCxnSpPr>
        <p:spPr>
          <a:xfrm>
            <a:off x="416119" y="6223117"/>
            <a:ext cx="9657900" cy="0"/>
          </a:xfrm>
          <a:prstGeom prst="straightConnector1">
            <a:avLst/>
          </a:prstGeom>
          <a:noFill/>
          <a:ln cap="flat" cmpd="sng" w="9525">
            <a:solidFill>
              <a:srgbClr val="173478"/>
            </a:solidFill>
            <a:prstDash val="solid"/>
            <a:miter lim="800000"/>
            <a:headEnd len="sm" w="sm" type="none"/>
            <a:tailEnd len="sm" w="sm" type="none"/>
          </a:ln>
        </p:spPr>
      </p:cxnSp>
      <p:pic>
        <p:nvPicPr>
          <p:cNvPr id="552" name="Google Shape;552;p112"/>
          <p:cNvPicPr preferRelativeResize="0"/>
          <p:nvPr/>
        </p:nvPicPr>
        <p:blipFill rotWithShape="1">
          <a:blip r:embed="rId2">
            <a:alphaModFix/>
          </a:blip>
          <a:srcRect b="0" l="0" r="0" t="0"/>
          <a:stretch/>
        </p:blipFill>
        <p:spPr>
          <a:xfrm>
            <a:off x="10157415" y="5918116"/>
            <a:ext cx="1665831" cy="610002"/>
          </a:xfrm>
          <a:prstGeom prst="rect">
            <a:avLst/>
          </a:prstGeom>
          <a:noFill/>
          <a:ln>
            <a:noFill/>
          </a:ln>
        </p:spPr>
      </p:pic>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53" name="Shape 553"/>
        <p:cNvGrpSpPr/>
        <p:nvPr/>
      </p:nvGrpSpPr>
      <p:grpSpPr>
        <a:xfrm>
          <a:off x="0" y="0"/>
          <a:ext cx="0" cy="0"/>
          <a:chOff x="0" y="0"/>
          <a:chExt cx="0" cy="0"/>
        </a:xfrm>
      </p:grpSpPr>
      <p:sp>
        <p:nvSpPr>
          <p:cNvPr id="554" name="Google Shape;554;p113"/>
          <p:cNvSpPr txBox="1"/>
          <p:nvPr>
            <p:ph type="title"/>
          </p:nvPr>
        </p:nvSpPr>
        <p:spPr>
          <a:xfrm>
            <a:off x="415600" y="593367"/>
            <a:ext cx="11360700" cy="763500"/>
          </a:xfrm>
          <a:prstGeom prst="rect">
            <a:avLst/>
          </a:prstGeom>
        </p:spPr>
        <p:txBody>
          <a:bodyPr anchorCtr="0" anchor="ctr" bIns="45700" lIns="91425" spcFirstLastPara="1" rIns="91425" wrap="square" tIns="45700">
            <a:normAutofit/>
          </a:bodyPr>
          <a:lstStyle>
            <a:lvl1pPr lvl="0" rtl="0">
              <a:spcBef>
                <a:spcPts val="0"/>
              </a:spcBef>
              <a:spcAft>
                <a:spcPts val="0"/>
              </a:spcAft>
              <a:buSzPts val="40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555" name="Google Shape;555;p113"/>
          <p:cNvSpPr txBox="1"/>
          <p:nvPr>
            <p:ph idx="1" type="body"/>
          </p:nvPr>
        </p:nvSpPr>
        <p:spPr>
          <a:xfrm>
            <a:off x="415600" y="1536633"/>
            <a:ext cx="11360700" cy="4555200"/>
          </a:xfrm>
          <a:prstGeom prst="rect">
            <a:avLst/>
          </a:prstGeom>
        </p:spPr>
        <p:txBody>
          <a:bodyPr anchorCtr="0" anchor="t" bIns="45700" lIns="91425" spcFirstLastPara="1" rIns="91425" wrap="square" tIns="45700">
            <a:normAutofit/>
          </a:bodyPr>
          <a:lstStyle>
            <a:lvl1pPr indent="-406400" lvl="0" marL="457200" rtl="0">
              <a:spcBef>
                <a:spcPts val="1100"/>
              </a:spcBef>
              <a:spcAft>
                <a:spcPts val="0"/>
              </a:spcAft>
              <a:buSzPts val="2800"/>
              <a:buChar char="•"/>
              <a:defRPr/>
            </a:lvl1pPr>
            <a:lvl2pPr indent="-381000" lvl="1" marL="914400" rtl="0">
              <a:spcBef>
                <a:spcPts val="500"/>
              </a:spcBef>
              <a:spcAft>
                <a:spcPts val="0"/>
              </a:spcAft>
              <a:buSzPts val="2400"/>
              <a:buChar char="•"/>
              <a:defRPr/>
            </a:lvl2pPr>
            <a:lvl3pPr indent="-355600" lvl="2" marL="1371600" rtl="0">
              <a:spcBef>
                <a:spcPts val="500"/>
              </a:spcBef>
              <a:spcAft>
                <a:spcPts val="0"/>
              </a:spcAft>
              <a:buSzPts val="2000"/>
              <a:buChar char="•"/>
              <a:defRPr/>
            </a:lvl3pPr>
            <a:lvl4pPr indent="-349250" lvl="3" marL="1828800" rtl="0">
              <a:spcBef>
                <a:spcPts val="500"/>
              </a:spcBef>
              <a:spcAft>
                <a:spcPts val="0"/>
              </a:spcAft>
              <a:buSzPts val="1900"/>
              <a:buChar char="•"/>
              <a:defRPr/>
            </a:lvl4pPr>
            <a:lvl5pPr indent="-349250" lvl="4" marL="2286000" rtl="0">
              <a:spcBef>
                <a:spcPts val="500"/>
              </a:spcBef>
              <a:spcAft>
                <a:spcPts val="0"/>
              </a:spcAft>
              <a:buSzPts val="1900"/>
              <a:buChar char="•"/>
              <a:defRPr/>
            </a:lvl5pPr>
            <a:lvl6pPr indent="-349250" lvl="5" marL="2743200" rtl="0">
              <a:spcBef>
                <a:spcPts val="500"/>
              </a:spcBef>
              <a:spcAft>
                <a:spcPts val="0"/>
              </a:spcAft>
              <a:buSzPts val="1900"/>
              <a:buChar char="•"/>
              <a:defRPr/>
            </a:lvl6pPr>
            <a:lvl7pPr indent="-349250" lvl="6" marL="3200400" rtl="0">
              <a:spcBef>
                <a:spcPts val="500"/>
              </a:spcBef>
              <a:spcAft>
                <a:spcPts val="0"/>
              </a:spcAft>
              <a:buSzPts val="1900"/>
              <a:buChar char="•"/>
              <a:defRPr/>
            </a:lvl7pPr>
            <a:lvl8pPr indent="-349250" lvl="7" marL="3657600" rtl="0">
              <a:spcBef>
                <a:spcPts val="500"/>
              </a:spcBef>
              <a:spcAft>
                <a:spcPts val="0"/>
              </a:spcAft>
              <a:buSzPts val="1900"/>
              <a:buChar char="•"/>
              <a:defRPr/>
            </a:lvl8pPr>
            <a:lvl9pPr indent="-349250" lvl="8" marL="4114800" rtl="0">
              <a:spcBef>
                <a:spcPts val="500"/>
              </a:spcBef>
              <a:spcAft>
                <a:spcPts val="0"/>
              </a:spcAft>
              <a:buSzPts val="1900"/>
              <a:buChar char="•"/>
              <a:defRPr/>
            </a:lvl9pPr>
          </a:lstStyle>
          <a:p/>
        </p:txBody>
      </p:sp>
      <p:sp>
        <p:nvSpPr>
          <p:cNvPr id="556" name="Google Shape;556;p113"/>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65" name="Shape 65"/>
        <p:cNvGrpSpPr/>
        <p:nvPr/>
      </p:nvGrpSpPr>
      <p:grpSpPr>
        <a:xfrm>
          <a:off x="0" y="0"/>
          <a:ext cx="0" cy="0"/>
          <a:chOff x="0" y="0"/>
          <a:chExt cx="0" cy="0"/>
        </a:xfrm>
      </p:grpSpPr>
      <p:sp>
        <p:nvSpPr>
          <p:cNvPr id="66" name="Google Shape;66;p1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73478"/>
              </a:buClr>
              <a:buSzPts val="4000"/>
              <a:buFont typeface="Arial Black"/>
              <a:buNone/>
              <a:defRPr>
                <a:solidFill>
                  <a:srgbClr val="17347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2"/>
          <p:cNvSpPr txBox="1"/>
          <p:nvPr>
            <p:ph idx="12" type="sldNum"/>
          </p:nvPr>
        </p:nvSpPr>
        <p:spPr>
          <a:xfrm>
            <a:off x="436759" y="6356350"/>
            <a:ext cx="2743200" cy="36510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0" i="0" sz="1200" u="none" cap="none" strike="noStrike">
                <a:solidFill>
                  <a:srgbClr val="173478"/>
                </a:solidFill>
                <a:latin typeface="Calibri"/>
                <a:ea typeface="Calibri"/>
                <a:cs typeface="Calibri"/>
                <a:sym typeface="Calibri"/>
              </a:defRPr>
            </a:lvl1pPr>
            <a:lvl2pPr indent="0" lvl="1" marL="0" algn="l">
              <a:spcBef>
                <a:spcPts val="0"/>
              </a:spcBef>
              <a:buNone/>
              <a:defRPr b="0" i="0" sz="1200" u="none" cap="none" strike="noStrike">
                <a:solidFill>
                  <a:srgbClr val="173478"/>
                </a:solidFill>
                <a:latin typeface="Calibri"/>
                <a:ea typeface="Calibri"/>
                <a:cs typeface="Calibri"/>
                <a:sym typeface="Calibri"/>
              </a:defRPr>
            </a:lvl2pPr>
            <a:lvl3pPr indent="0" lvl="2" marL="0" algn="l">
              <a:spcBef>
                <a:spcPts val="0"/>
              </a:spcBef>
              <a:buNone/>
              <a:defRPr b="0" i="0" sz="1200" u="none" cap="none" strike="noStrike">
                <a:solidFill>
                  <a:srgbClr val="173478"/>
                </a:solidFill>
                <a:latin typeface="Calibri"/>
                <a:ea typeface="Calibri"/>
                <a:cs typeface="Calibri"/>
                <a:sym typeface="Calibri"/>
              </a:defRPr>
            </a:lvl3pPr>
            <a:lvl4pPr indent="0" lvl="3" marL="0" algn="l">
              <a:spcBef>
                <a:spcPts val="0"/>
              </a:spcBef>
              <a:buNone/>
              <a:defRPr b="0" i="0" sz="1200" u="none" cap="none" strike="noStrike">
                <a:solidFill>
                  <a:srgbClr val="173478"/>
                </a:solidFill>
                <a:latin typeface="Calibri"/>
                <a:ea typeface="Calibri"/>
                <a:cs typeface="Calibri"/>
                <a:sym typeface="Calibri"/>
              </a:defRPr>
            </a:lvl4pPr>
            <a:lvl5pPr indent="0" lvl="4" marL="0" algn="l">
              <a:spcBef>
                <a:spcPts val="0"/>
              </a:spcBef>
              <a:buNone/>
              <a:defRPr b="0" i="0" sz="1200" u="none" cap="none" strike="noStrike">
                <a:solidFill>
                  <a:srgbClr val="173478"/>
                </a:solidFill>
                <a:latin typeface="Calibri"/>
                <a:ea typeface="Calibri"/>
                <a:cs typeface="Calibri"/>
                <a:sym typeface="Calibri"/>
              </a:defRPr>
            </a:lvl5pPr>
            <a:lvl6pPr indent="0" lvl="5" marL="0" algn="l">
              <a:spcBef>
                <a:spcPts val="0"/>
              </a:spcBef>
              <a:buNone/>
              <a:defRPr b="0" i="0" sz="1200" u="none" cap="none" strike="noStrike">
                <a:solidFill>
                  <a:srgbClr val="173478"/>
                </a:solidFill>
                <a:latin typeface="Calibri"/>
                <a:ea typeface="Calibri"/>
                <a:cs typeface="Calibri"/>
                <a:sym typeface="Calibri"/>
              </a:defRPr>
            </a:lvl6pPr>
            <a:lvl7pPr indent="0" lvl="6" marL="0" algn="l">
              <a:spcBef>
                <a:spcPts val="0"/>
              </a:spcBef>
              <a:buNone/>
              <a:defRPr b="0" i="0" sz="1200" u="none" cap="none" strike="noStrike">
                <a:solidFill>
                  <a:srgbClr val="173478"/>
                </a:solidFill>
                <a:latin typeface="Calibri"/>
                <a:ea typeface="Calibri"/>
                <a:cs typeface="Calibri"/>
                <a:sym typeface="Calibri"/>
              </a:defRPr>
            </a:lvl7pPr>
            <a:lvl8pPr indent="0" lvl="7" marL="0" algn="l">
              <a:spcBef>
                <a:spcPts val="0"/>
              </a:spcBef>
              <a:buNone/>
              <a:defRPr b="0" i="0" sz="1200" u="none" cap="none" strike="noStrike">
                <a:solidFill>
                  <a:srgbClr val="173478"/>
                </a:solidFill>
                <a:latin typeface="Calibri"/>
                <a:ea typeface="Calibri"/>
                <a:cs typeface="Calibri"/>
                <a:sym typeface="Calibri"/>
              </a:defRPr>
            </a:lvl8pPr>
            <a:lvl9pPr indent="0" lvl="8" marL="0" algn="l">
              <a:spcBef>
                <a:spcPts val="0"/>
              </a:spcBef>
              <a:buNone/>
              <a:defRPr b="0" i="0" sz="1200" u="none" cap="none" strike="noStrike">
                <a:solidFill>
                  <a:srgbClr val="17347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cxnSp>
        <p:nvCxnSpPr>
          <p:cNvPr id="68" name="Google Shape;68;p12"/>
          <p:cNvCxnSpPr/>
          <p:nvPr/>
        </p:nvCxnSpPr>
        <p:spPr>
          <a:xfrm>
            <a:off x="416118" y="6223117"/>
            <a:ext cx="9657900" cy="0"/>
          </a:xfrm>
          <a:prstGeom prst="straightConnector1">
            <a:avLst/>
          </a:prstGeom>
          <a:noFill/>
          <a:ln cap="flat" cmpd="sng" w="9525">
            <a:solidFill>
              <a:srgbClr val="173478"/>
            </a:solidFill>
            <a:prstDash val="solid"/>
            <a:miter lim="800000"/>
            <a:headEnd len="sm" w="sm" type="none"/>
            <a:tailEnd len="sm" w="sm" type="none"/>
          </a:ln>
        </p:spPr>
      </p:cxnSp>
      <p:pic>
        <p:nvPicPr>
          <p:cNvPr id="69" name="Google Shape;69;p12"/>
          <p:cNvPicPr preferRelativeResize="0"/>
          <p:nvPr/>
        </p:nvPicPr>
        <p:blipFill rotWithShape="1">
          <a:blip r:embed="rId2">
            <a:alphaModFix/>
          </a:blip>
          <a:srcRect b="0" l="0" r="0" t="0"/>
          <a:stretch/>
        </p:blipFill>
        <p:spPr>
          <a:xfrm>
            <a:off x="10157414" y="5918115"/>
            <a:ext cx="1665831" cy="610002"/>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 Big Header - GRAY">
  <p:cSld name="CUSTOM_1_1_1_1_1_1_1_1_1_1_1_3">
    <p:bg>
      <p:bgPr>
        <a:solidFill>
          <a:schemeClr val="lt1"/>
        </a:solidFill>
      </p:bgPr>
    </p:bg>
    <p:spTree>
      <p:nvGrpSpPr>
        <p:cNvPr id="557" name="Shape 557"/>
        <p:cNvGrpSpPr/>
        <p:nvPr/>
      </p:nvGrpSpPr>
      <p:grpSpPr>
        <a:xfrm>
          <a:off x="0" y="0"/>
          <a:ext cx="0" cy="0"/>
          <a:chOff x="0" y="0"/>
          <a:chExt cx="0" cy="0"/>
        </a:xfrm>
      </p:grpSpPr>
      <p:sp>
        <p:nvSpPr>
          <p:cNvPr id="558" name="Google Shape;558;p114"/>
          <p:cNvSpPr txBox="1"/>
          <p:nvPr/>
        </p:nvSpPr>
        <p:spPr>
          <a:xfrm>
            <a:off x="11086433" y="6161200"/>
            <a:ext cx="731700" cy="369300"/>
          </a:xfrm>
          <a:prstGeom prst="rect">
            <a:avLst/>
          </a:prstGeom>
          <a:noFill/>
          <a:ln>
            <a:noFill/>
          </a:ln>
        </p:spPr>
        <p:txBody>
          <a:bodyPr anchorCtr="0" anchor="ctr" bIns="121900" lIns="121900" spcFirstLastPara="1" rIns="121900" wrap="square" tIns="12190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US" sz="800" u="none" cap="none" strike="noStrike">
                <a:solidFill>
                  <a:schemeClr val="lt1"/>
                </a:solidFill>
                <a:latin typeface="Roboto"/>
                <a:ea typeface="Roboto"/>
                <a:cs typeface="Roboto"/>
                <a:sym typeface="Roboto"/>
              </a:rPr>
              <a:t>‹#›</a:t>
            </a:fld>
            <a:endParaRPr b="0" i="0" sz="800" u="none" cap="none" strike="noStrike">
              <a:solidFill>
                <a:schemeClr val="lt1"/>
              </a:solidFill>
              <a:latin typeface="Roboto"/>
              <a:ea typeface="Roboto"/>
              <a:cs typeface="Roboto"/>
              <a:sym typeface="Roboto"/>
            </a:endParaRPr>
          </a:p>
        </p:txBody>
      </p:sp>
      <p:sp>
        <p:nvSpPr>
          <p:cNvPr id="559" name="Google Shape;559;p114"/>
          <p:cNvSpPr/>
          <p:nvPr/>
        </p:nvSpPr>
        <p:spPr>
          <a:xfrm>
            <a:off x="0" y="0"/>
            <a:ext cx="12192000" cy="927300"/>
          </a:xfrm>
          <a:prstGeom prst="rect">
            <a:avLst/>
          </a:prstGeom>
          <a:solidFill>
            <a:srgbClr val="3A414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60" name="Google Shape;560;p114"/>
          <p:cNvSpPr txBox="1"/>
          <p:nvPr>
            <p:ph type="title"/>
          </p:nvPr>
        </p:nvSpPr>
        <p:spPr>
          <a:xfrm>
            <a:off x="364833" y="123901"/>
            <a:ext cx="11557500" cy="645300"/>
          </a:xfrm>
          <a:prstGeom prst="rect">
            <a:avLst/>
          </a:prstGeom>
          <a:noFill/>
          <a:ln>
            <a:noFill/>
          </a:ln>
        </p:spPr>
        <p:txBody>
          <a:bodyPr anchorCtr="0" anchor="t" bIns="121900" lIns="121900" spcFirstLastPara="1" rIns="121900" wrap="square" tIns="121900">
            <a:normAutofit/>
          </a:bodyPr>
          <a:lstStyle>
            <a:lvl1pPr lvl="0" marR="0" rtl="0" algn="l">
              <a:lnSpc>
                <a:spcPct val="115000"/>
              </a:lnSpc>
              <a:spcBef>
                <a:spcPts val="0"/>
              </a:spcBef>
              <a:spcAft>
                <a:spcPts val="0"/>
              </a:spcAft>
              <a:buClr>
                <a:srgbClr val="000000"/>
              </a:buClr>
              <a:buSzPts val="3200"/>
              <a:buFont typeface="Arial"/>
              <a:buNone/>
              <a:defRPr b="0" i="0" sz="3200" u="none" cap="none" strike="noStrike">
                <a:solidFill>
                  <a:schemeClr val="lt1"/>
                </a:solidFill>
                <a:latin typeface="Roboto Medium"/>
                <a:ea typeface="Roboto Medium"/>
                <a:cs typeface="Roboto Medium"/>
                <a:sym typeface="Roboto Medium"/>
              </a:defRPr>
            </a:lvl1pPr>
            <a:lvl2pPr lvl="1" marR="0" rtl="0" algn="l">
              <a:lnSpc>
                <a:spcPct val="115000"/>
              </a:lnSpc>
              <a:spcBef>
                <a:spcPts val="0"/>
              </a:spcBef>
              <a:spcAft>
                <a:spcPts val="0"/>
              </a:spcAft>
              <a:buClr>
                <a:srgbClr val="000000"/>
              </a:buClr>
              <a:buSzPts val="3200"/>
              <a:buFont typeface="Arial"/>
              <a:buNone/>
              <a:defRPr b="0" i="0" sz="3200" u="none" cap="none" strike="noStrike">
                <a:solidFill>
                  <a:schemeClr val="lt1"/>
                </a:solidFill>
                <a:latin typeface="Roboto Medium"/>
                <a:ea typeface="Roboto Medium"/>
                <a:cs typeface="Roboto Medium"/>
                <a:sym typeface="Roboto Medium"/>
              </a:defRPr>
            </a:lvl2pPr>
            <a:lvl3pPr lvl="2" marR="0" rtl="0" algn="l">
              <a:lnSpc>
                <a:spcPct val="115000"/>
              </a:lnSpc>
              <a:spcBef>
                <a:spcPts val="0"/>
              </a:spcBef>
              <a:spcAft>
                <a:spcPts val="0"/>
              </a:spcAft>
              <a:buClr>
                <a:srgbClr val="000000"/>
              </a:buClr>
              <a:buSzPts val="3200"/>
              <a:buFont typeface="Arial"/>
              <a:buNone/>
              <a:defRPr b="0" i="0" sz="3200" u="none" cap="none" strike="noStrike">
                <a:solidFill>
                  <a:schemeClr val="lt1"/>
                </a:solidFill>
                <a:latin typeface="Roboto Medium"/>
                <a:ea typeface="Roboto Medium"/>
                <a:cs typeface="Roboto Medium"/>
                <a:sym typeface="Roboto Medium"/>
              </a:defRPr>
            </a:lvl3pPr>
            <a:lvl4pPr lvl="3" marR="0" rtl="0" algn="l">
              <a:lnSpc>
                <a:spcPct val="115000"/>
              </a:lnSpc>
              <a:spcBef>
                <a:spcPts val="0"/>
              </a:spcBef>
              <a:spcAft>
                <a:spcPts val="0"/>
              </a:spcAft>
              <a:buClr>
                <a:srgbClr val="000000"/>
              </a:buClr>
              <a:buSzPts val="3200"/>
              <a:buFont typeface="Arial"/>
              <a:buNone/>
              <a:defRPr b="0" i="0" sz="3200" u="none" cap="none" strike="noStrike">
                <a:solidFill>
                  <a:schemeClr val="lt1"/>
                </a:solidFill>
                <a:latin typeface="Roboto Medium"/>
                <a:ea typeface="Roboto Medium"/>
                <a:cs typeface="Roboto Medium"/>
                <a:sym typeface="Roboto Medium"/>
              </a:defRPr>
            </a:lvl4pPr>
            <a:lvl5pPr lvl="4" marR="0" rtl="0" algn="l">
              <a:lnSpc>
                <a:spcPct val="115000"/>
              </a:lnSpc>
              <a:spcBef>
                <a:spcPts val="0"/>
              </a:spcBef>
              <a:spcAft>
                <a:spcPts val="0"/>
              </a:spcAft>
              <a:buClr>
                <a:srgbClr val="000000"/>
              </a:buClr>
              <a:buSzPts val="3200"/>
              <a:buFont typeface="Arial"/>
              <a:buNone/>
              <a:defRPr b="0" i="0" sz="3200" u="none" cap="none" strike="noStrike">
                <a:solidFill>
                  <a:schemeClr val="lt1"/>
                </a:solidFill>
                <a:latin typeface="Roboto Medium"/>
                <a:ea typeface="Roboto Medium"/>
                <a:cs typeface="Roboto Medium"/>
                <a:sym typeface="Roboto Medium"/>
              </a:defRPr>
            </a:lvl5pPr>
            <a:lvl6pPr lvl="5" marR="0" rtl="0" algn="l">
              <a:lnSpc>
                <a:spcPct val="115000"/>
              </a:lnSpc>
              <a:spcBef>
                <a:spcPts val="0"/>
              </a:spcBef>
              <a:spcAft>
                <a:spcPts val="0"/>
              </a:spcAft>
              <a:buClr>
                <a:srgbClr val="000000"/>
              </a:buClr>
              <a:buSzPts val="3200"/>
              <a:buFont typeface="Arial"/>
              <a:buNone/>
              <a:defRPr b="0" i="0" sz="3200" u="none" cap="none" strike="noStrike">
                <a:solidFill>
                  <a:schemeClr val="lt1"/>
                </a:solidFill>
                <a:latin typeface="Roboto Medium"/>
                <a:ea typeface="Roboto Medium"/>
                <a:cs typeface="Roboto Medium"/>
                <a:sym typeface="Roboto Medium"/>
              </a:defRPr>
            </a:lvl6pPr>
            <a:lvl7pPr lvl="6" marR="0" rtl="0" algn="l">
              <a:lnSpc>
                <a:spcPct val="115000"/>
              </a:lnSpc>
              <a:spcBef>
                <a:spcPts val="0"/>
              </a:spcBef>
              <a:spcAft>
                <a:spcPts val="0"/>
              </a:spcAft>
              <a:buClr>
                <a:srgbClr val="000000"/>
              </a:buClr>
              <a:buSzPts val="3200"/>
              <a:buFont typeface="Arial"/>
              <a:buNone/>
              <a:defRPr b="0" i="0" sz="3200" u="none" cap="none" strike="noStrike">
                <a:solidFill>
                  <a:schemeClr val="lt1"/>
                </a:solidFill>
                <a:latin typeface="Roboto Medium"/>
                <a:ea typeface="Roboto Medium"/>
                <a:cs typeface="Roboto Medium"/>
                <a:sym typeface="Roboto Medium"/>
              </a:defRPr>
            </a:lvl7pPr>
            <a:lvl8pPr lvl="7" marR="0" rtl="0" algn="l">
              <a:lnSpc>
                <a:spcPct val="115000"/>
              </a:lnSpc>
              <a:spcBef>
                <a:spcPts val="0"/>
              </a:spcBef>
              <a:spcAft>
                <a:spcPts val="0"/>
              </a:spcAft>
              <a:buClr>
                <a:srgbClr val="000000"/>
              </a:buClr>
              <a:buSzPts val="3200"/>
              <a:buFont typeface="Arial"/>
              <a:buNone/>
              <a:defRPr b="0" i="0" sz="3200" u="none" cap="none" strike="noStrike">
                <a:solidFill>
                  <a:schemeClr val="lt1"/>
                </a:solidFill>
                <a:latin typeface="Roboto Medium"/>
                <a:ea typeface="Roboto Medium"/>
                <a:cs typeface="Roboto Medium"/>
                <a:sym typeface="Roboto Medium"/>
              </a:defRPr>
            </a:lvl8pPr>
            <a:lvl9pPr lvl="8" marR="0" rtl="0" algn="l">
              <a:lnSpc>
                <a:spcPct val="115000"/>
              </a:lnSpc>
              <a:spcBef>
                <a:spcPts val="0"/>
              </a:spcBef>
              <a:spcAft>
                <a:spcPts val="0"/>
              </a:spcAft>
              <a:buClr>
                <a:srgbClr val="000000"/>
              </a:buClr>
              <a:buSzPts val="3200"/>
              <a:buFont typeface="Arial"/>
              <a:buNone/>
              <a:defRPr b="0" i="0" sz="3200" u="none" cap="none" strike="noStrike">
                <a:solidFill>
                  <a:schemeClr val="lt1"/>
                </a:solidFill>
                <a:latin typeface="Roboto Medium"/>
                <a:ea typeface="Roboto Medium"/>
                <a:cs typeface="Roboto Medium"/>
                <a:sym typeface="Roboto Medium"/>
              </a:defRPr>
            </a:lvl9pPr>
          </a:lstStyle>
          <a:p/>
        </p:txBody>
      </p:sp>
      <p:sp>
        <p:nvSpPr>
          <p:cNvPr id="561" name="Google Shape;561;p114"/>
          <p:cNvSpPr txBox="1"/>
          <p:nvPr>
            <p:ph idx="1" type="subTitle"/>
          </p:nvPr>
        </p:nvSpPr>
        <p:spPr>
          <a:xfrm>
            <a:off x="364833" y="1076867"/>
            <a:ext cx="11557500" cy="5018700"/>
          </a:xfrm>
          <a:prstGeom prst="rect">
            <a:avLst/>
          </a:prstGeom>
          <a:noFill/>
          <a:ln>
            <a:noFill/>
          </a:ln>
        </p:spPr>
        <p:txBody>
          <a:bodyPr anchorCtr="0" anchor="t" bIns="121900" lIns="121900" spcFirstLastPara="1" rIns="121900" wrap="square" tIns="121900">
            <a:normAutofit/>
          </a:bodyPr>
          <a:lstStyle>
            <a:lvl1pPr lvl="0" marR="0" rtl="0" algn="l">
              <a:lnSpc>
                <a:spcPct val="115000"/>
              </a:lnSpc>
              <a:spcBef>
                <a:spcPts val="0"/>
              </a:spcBef>
              <a:spcAft>
                <a:spcPts val="0"/>
              </a:spcAft>
              <a:buClr>
                <a:schemeClr val="dk2"/>
              </a:buClr>
              <a:buSzPts val="1900"/>
              <a:buFont typeface="Roboto"/>
              <a:buAutoNum type="arabicPeriod"/>
              <a:defRPr b="0" i="0" sz="1900" u="none" cap="none" strike="noStrike">
                <a:solidFill>
                  <a:schemeClr val="dk2"/>
                </a:solidFill>
                <a:latin typeface="Roboto"/>
                <a:ea typeface="Roboto"/>
                <a:cs typeface="Roboto"/>
                <a:sym typeface="Roboto"/>
              </a:defRPr>
            </a:lvl1pPr>
            <a:lvl2pPr lvl="1" marR="0" rtl="0" algn="l">
              <a:lnSpc>
                <a:spcPct val="115000"/>
              </a:lnSpc>
              <a:spcBef>
                <a:spcPts val="0"/>
              </a:spcBef>
              <a:spcAft>
                <a:spcPts val="0"/>
              </a:spcAft>
              <a:buClr>
                <a:srgbClr val="000000"/>
              </a:buClr>
              <a:buSzPts val="1500"/>
              <a:buFont typeface="Arial"/>
              <a:buAutoNum type="alphaLcPeriod"/>
              <a:defRPr b="0" i="0" sz="1500" u="none" cap="none" strike="noStrike">
                <a:solidFill>
                  <a:srgbClr val="666666"/>
                </a:solidFill>
                <a:latin typeface="Roboto"/>
                <a:ea typeface="Roboto"/>
                <a:cs typeface="Roboto"/>
                <a:sym typeface="Roboto"/>
              </a:defRPr>
            </a:lvl2pPr>
            <a:lvl3pPr lvl="2" marR="0" rtl="0" algn="l">
              <a:lnSpc>
                <a:spcPct val="115000"/>
              </a:lnSpc>
              <a:spcBef>
                <a:spcPts val="0"/>
              </a:spcBef>
              <a:spcAft>
                <a:spcPts val="0"/>
              </a:spcAft>
              <a:buClr>
                <a:srgbClr val="000000"/>
              </a:buClr>
              <a:buSzPts val="1500"/>
              <a:buFont typeface="Arial"/>
              <a:buAutoNum type="romanLcPeriod"/>
              <a:defRPr b="0" i="0" sz="1500" u="none" cap="none" strike="noStrike">
                <a:solidFill>
                  <a:srgbClr val="666666"/>
                </a:solidFill>
                <a:latin typeface="Roboto"/>
                <a:ea typeface="Roboto"/>
                <a:cs typeface="Roboto"/>
                <a:sym typeface="Roboto"/>
              </a:defRPr>
            </a:lvl3pPr>
            <a:lvl4pPr lvl="3" marR="0" rtl="0" algn="l">
              <a:lnSpc>
                <a:spcPct val="115000"/>
              </a:lnSpc>
              <a:spcBef>
                <a:spcPts val="0"/>
              </a:spcBef>
              <a:spcAft>
                <a:spcPts val="0"/>
              </a:spcAft>
              <a:buClr>
                <a:srgbClr val="000000"/>
              </a:buClr>
              <a:buSzPts val="1500"/>
              <a:buFont typeface="Arial"/>
              <a:buAutoNum type="arabicPeriod"/>
              <a:defRPr b="0" i="0" sz="1500" u="none" cap="none" strike="noStrike">
                <a:solidFill>
                  <a:srgbClr val="666666"/>
                </a:solidFill>
                <a:latin typeface="Roboto"/>
                <a:ea typeface="Roboto"/>
                <a:cs typeface="Roboto"/>
                <a:sym typeface="Roboto"/>
              </a:defRPr>
            </a:lvl4pPr>
            <a:lvl5pPr lvl="4" marR="0" rtl="0" algn="l">
              <a:lnSpc>
                <a:spcPct val="115000"/>
              </a:lnSpc>
              <a:spcBef>
                <a:spcPts val="0"/>
              </a:spcBef>
              <a:spcAft>
                <a:spcPts val="0"/>
              </a:spcAft>
              <a:buClr>
                <a:srgbClr val="000000"/>
              </a:buClr>
              <a:buSzPts val="1500"/>
              <a:buFont typeface="Arial"/>
              <a:buAutoNum type="alphaLcPeriod"/>
              <a:defRPr b="0" i="0" sz="1500" u="none" cap="none" strike="noStrike">
                <a:solidFill>
                  <a:srgbClr val="666666"/>
                </a:solidFill>
                <a:latin typeface="Roboto"/>
                <a:ea typeface="Roboto"/>
                <a:cs typeface="Roboto"/>
                <a:sym typeface="Roboto"/>
              </a:defRPr>
            </a:lvl5pPr>
            <a:lvl6pPr lvl="5" marR="0" rtl="0" algn="l">
              <a:lnSpc>
                <a:spcPct val="115000"/>
              </a:lnSpc>
              <a:spcBef>
                <a:spcPts val="0"/>
              </a:spcBef>
              <a:spcAft>
                <a:spcPts val="0"/>
              </a:spcAft>
              <a:buClr>
                <a:srgbClr val="000000"/>
              </a:buClr>
              <a:buSzPts val="1500"/>
              <a:buFont typeface="Arial"/>
              <a:buAutoNum type="romanLcPeriod"/>
              <a:defRPr b="0" i="0" sz="1500" u="none" cap="none" strike="noStrike">
                <a:solidFill>
                  <a:srgbClr val="666666"/>
                </a:solidFill>
                <a:latin typeface="Roboto"/>
                <a:ea typeface="Roboto"/>
                <a:cs typeface="Roboto"/>
                <a:sym typeface="Roboto"/>
              </a:defRPr>
            </a:lvl6pPr>
            <a:lvl7pPr lvl="6" marR="0" rtl="0" algn="l">
              <a:lnSpc>
                <a:spcPct val="115000"/>
              </a:lnSpc>
              <a:spcBef>
                <a:spcPts val="0"/>
              </a:spcBef>
              <a:spcAft>
                <a:spcPts val="0"/>
              </a:spcAft>
              <a:buClr>
                <a:srgbClr val="000000"/>
              </a:buClr>
              <a:buSzPts val="1500"/>
              <a:buFont typeface="Arial"/>
              <a:buAutoNum type="arabicPeriod"/>
              <a:defRPr b="0" i="0" sz="1500" u="none" cap="none" strike="noStrike">
                <a:solidFill>
                  <a:srgbClr val="666666"/>
                </a:solidFill>
                <a:latin typeface="Roboto"/>
                <a:ea typeface="Roboto"/>
                <a:cs typeface="Roboto"/>
                <a:sym typeface="Roboto"/>
              </a:defRPr>
            </a:lvl7pPr>
            <a:lvl8pPr lvl="7" marR="0" rtl="0" algn="l">
              <a:lnSpc>
                <a:spcPct val="115000"/>
              </a:lnSpc>
              <a:spcBef>
                <a:spcPts val="0"/>
              </a:spcBef>
              <a:spcAft>
                <a:spcPts val="0"/>
              </a:spcAft>
              <a:buClr>
                <a:srgbClr val="000000"/>
              </a:buClr>
              <a:buSzPts val="1500"/>
              <a:buFont typeface="Arial"/>
              <a:buAutoNum type="alphaLcPeriod"/>
              <a:defRPr b="0" i="0" sz="1500" u="none" cap="none" strike="noStrike">
                <a:solidFill>
                  <a:srgbClr val="666666"/>
                </a:solidFill>
                <a:latin typeface="Roboto"/>
                <a:ea typeface="Roboto"/>
                <a:cs typeface="Roboto"/>
                <a:sym typeface="Roboto"/>
              </a:defRPr>
            </a:lvl8pPr>
            <a:lvl9pPr lvl="8" marR="0" rtl="0" algn="l">
              <a:lnSpc>
                <a:spcPct val="115000"/>
              </a:lnSpc>
              <a:spcBef>
                <a:spcPts val="0"/>
              </a:spcBef>
              <a:spcAft>
                <a:spcPts val="0"/>
              </a:spcAft>
              <a:buClr>
                <a:srgbClr val="000000"/>
              </a:buClr>
              <a:buSzPts val="1500"/>
              <a:buFont typeface="Arial"/>
              <a:buAutoNum type="romanLcPeriod"/>
              <a:defRPr b="0" i="0" sz="1500" u="none" cap="none" strike="noStrike">
                <a:solidFill>
                  <a:srgbClr val="666666"/>
                </a:solidFill>
                <a:latin typeface="Roboto"/>
                <a:ea typeface="Roboto"/>
                <a:cs typeface="Roboto"/>
                <a:sym typeface="Roboto"/>
              </a:defRPr>
            </a:lvl9pPr>
          </a:lstStyle>
          <a:p/>
        </p:txBody>
      </p:sp>
      <p:sp>
        <p:nvSpPr>
          <p:cNvPr id="562" name="Google Shape;562;p114"/>
          <p:cNvSpPr txBox="1"/>
          <p:nvPr>
            <p:ph idx="12" type="sldNum"/>
          </p:nvPr>
        </p:nvSpPr>
        <p:spPr>
          <a:xfrm>
            <a:off x="11409045" y="6333134"/>
            <a:ext cx="731700" cy="524700"/>
          </a:xfrm>
          <a:prstGeom prst="rect">
            <a:avLst/>
          </a:prstGeom>
        </p:spPr>
        <p:txBody>
          <a:bodyPr anchorCtr="0" anchor="t" bIns="45700" lIns="91425" spcFirstLastPara="1" rIns="91425" wrap="square" tIns="45700">
            <a:noAutofit/>
          </a:bodyPr>
          <a:lstStyle>
            <a:lvl1pPr lvl="0" rtl="0">
              <a:buNone/>
              <a:defRPr sz="1300">
                <a:solidFill>
                  <a:srgbClr val="173478"/>
                </a:solidFill>
                <a:latin typeface="Jost Medium"/>
                <a:ea typeface="Jost Medium"/>
                <a:cs typeface="Jost Medium"/>
                <a:sym typeface="Jost Medium"/>
              </a:defRPr>
            </a:lvl1pPr>
            <a:lvl2pPr lvl="1" rtl="0">
              <a:buNone/>
              <a:defRPr sz="1300">
                <a:solidFill>
                  <a:srgbClr val="173478"/>
                </a:solidFill>
                <a:latin typeface="Jost Medium"/>
                <a:ea typeface="Jost Medium"/>
                <a:cs typeface="Jost Medium"/>
                <a:sym typeface="Jost Medium"/>
              </a:defRPr>
            </a:lvl2pPr>
            <a:lvl3pPr lvl="2" rtl="0">
              <a:buNone/>
              <a:defRPr sz="1300">
                <a:solidFill>
                  <a:srgbClr val="173478"/>
                </a:solidFill>
                <a:latin typeface="Jost Medium"/>
                <a:ea typeface="Jost Medium"/>
                <a:cs typeface="Jost Medium"/>
                <a:sym typeface="Jost Medium"/>
              </a:defRPr>
            </a:lvl3pPr>
            <a:lvl4pPr lvl="3" rtl="0">
              <a:buNone/>
              <a:defRPr sz="1300">
                <a:solidFill>
                  <a:srgbClr val="173478"/>
                </a:solidFill>
                <a:latin typeface="Jost Medium"/>
                <a:ea typeface="Jost Medium"/>
                <a:cs typeface="Jost Medium"/>
                <a:sym typeface="Jost Medium"/>
              </a:defRPr>
            </a:lvl4pPr>
            <a:lvl5pPr lvl="4" rtl="0">
              <a:buNone/>
              <a:defRPr sz="1300">
                <a:solidFill>
                  <a:srgbClr val="173478"/>
                </a:solidFill>
                <a:latin typeface="Jost Medium"/>
                <a:ea typeface="Jost Medium"/>
                <a:cs typeface="Jost Medium"/>
                <a:sym typeface="Jost Medium"/>
              </a:defRPr>
            </a:lvl5pPr>
            <a:lvl6pPr lvl="5" rtl="0">
              <a:buNone/>
              <a:defRPr sz="1300">
                <a:solidFill>
                  <a:srgbClr val="173478"/>
                </a:solidFill>
                <a:latin typeface="Jost Medium"/>
                <a:ea typeface="Jost Medium"/>
                <a:cs typeface="Jost Medium"/>
                <a:sym typeface="Jost Medium"/>
              </a:defRPr>
            </a:lvl6pPr>
            <a:lvl7pPr lvl="6" rtl="0">
              <a:buNone/>
              <a:defRPr sz="1300">
                <a:solidFill>
                  <a:srgbClr val="173478"/>
                </a:solidFill>
                <a:latin typeface="Jost Medium"/>
                <a:ea typeface="Jost Medium"/>
                <a:cs typeface="Jost Medium"/>
                <a:sym typeface="Jost Medium"/>
              </a:defRPr>
            </a:lvl7pPr>
            <a:lvl8pPr lvl="7" rtl="0">
              <a:buNone/>
              <a:defRPr sz="1300">
                <a:solidFill>
                  <a:srgbClr val="173478"/>
                </a:solidFill>
                <a:latin typeface="Jost Medium"/>
                <a:ea typeface="Jost Medium"/>
                <a:cs typeface="Jost Medium"/>
                <a:sym typeface="Jost Medium"/>
              </a:defRPr>
            </a:lvl8pPr>
            <a:lvl9pPr lvl="8" rtl="0">
              <a:buNone/>
              <a:defRPr sz="1300">
                <a:solidFill>
                  <a:srgbClr val="173478"/>
                </a:solidFill>
                <a:latin typeface="Jost Medium"/>
                <a:ea typeface="Jost Medium"/>
                <a:cs typeface="Jost Medium"/>
                <a:sym typeface="Jost Medium"/>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 Small Header - Dark 1">
  <p:cSld name="CUSTOM_1_1_1_1_1_1_1_1_1_1_1_3_1_1_1_1_1_4_1_2_1">
    <p:bg>
      <p:bgPr>
        <a:solidFill>
          <a:schemeClr val="lt1"/>
        </a:solidFill>
      </p:bgPr>
    </p:bg>
    <p:spTree>
      <p:nvGrpSpPr>
        <p:cNvPr id="563" name="Shape 563"/>
        <p:cNvGrpSpPr/>
        <p:nvPr/>
      </p:nvGrpSpPr>
      <p:grpSpPr>
        <a:xfrm>
          <a:off x="0" y="0"/>
          <a:ext cx="0" cy="0"/>
          <a:chOff x="0" y="0"/>
          <a:chExt cx="0" cy="0"/>
        </a:xfrm>
      </p:grpSpPr>
      <p:sp>
        <p:nvSpPr>
          <p:cNvPr id="564" name="Google Shape;564;p115"/>
          <p:cNvSpPr/>
          <p:nvPr/>
        </p:nvSpPr>
        <p:spPr>
          <a:xfrm rot="5400000">
            <a:off x="6028540" y="-6048809"/>
            <a:ext cx="155100" cy="12232500"/>
          </a:xfrm>
          <a:prstGeom prst="rect">
            <a:avLst/>
          </a:prstGeom>
          <a:solidFill>
            <a:srgbClr val="3A404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65" name="Google Shape;565;p115"/>
          <p:cNvSpPr txBox="1"/>
          <p:nvPr>
            <p:ph type="title"/>
          </p:nvPr>
        </p:nvSpPr>
        <p:spPr>
          <a:xfrm>
            <a:off x="364833" y="174701"/>
            <a:ext cx="11557500" cy="645300"/>
          </a:xfrm>
          <a:prstGeom prst="rect">
            <a:avLst/>
          </a:prstGeom>
          <a:noFill/>
          <a:ln>
            <a:noFill/>
          </a:ln>
        </p:spPr>
        <p:txBody>
          <a:bodyPr anchorCtr="0" anchor="t" bIns="121900" lIns="121900" spcFirstLastPara="1" rIns="121900" wrap="square" tIns="121900">
            <a:normAutofit/>
          </a:bodyPr>
          <a:lstStyle>
            <a:lvl1pPr lvl="0" marR="0" rtl="0" algn="l">
              <a:lnSpc>
                <a:spcPct val="115000"/>
              </a:lnSpc>
              <a:spcBef>
                <a:spcPts val="0"/>
              </a:spcBef>
              <a:spcAft>
                <a:spcPts val="0"/>
              </a:spcAft>
              <a:buClr>
                <a:srgbClr val="000000"/>
              </a:buClr>
              <a:buSzPts val="3200"/>
              <a:buFont typeface="Arial"/>
              <a:buNone/>
              <a:defRPr b="0" i="0" sz="3200" u="none" cap="none" strike="noStrike">
                <a:solidFill>
                  <a:srgbClr val="3A4049"/>
                </a:solidFill>
                <a:latin typeface="Roboto Medium"/>
                <a:ea typeface="Roboto Medium"/>
                <a:cs typeface="Roboto Medium"/>
                <a:sym typeface="Roboto Medium"/>
              </a:defRPr>
            </a:lvl1pPr>
            <a:lvl2pPr lvl="1" marR="0" rtl="0" algn="l">
              <a:lnSpc>
                <a:spcPct val="115000"/>
              </a:lnSpc>
              <a:spcBef>
                <a:spcPts val="0"/>
              </a:spcBef>
              <a:spcAft>
                <a:spcPts val="0"/>
              </a:spcAft>
              <a:buClr>
                <a:srgbClr val="000000"/>
              </a:buClr>
              <a:buSzPts val="3200"/>
              <a:buFont typeface="Arial"/>
              <a:buNone/>
              <a:defRPr b="0" i="0" sz="3200" u="none" cap="none" strike="noStrike">
                <a:solidFill>
                  <a:srgbClr val="3A4049"/>
                </a:solidFill>
                <a:latin typeface="Roboto Medium"/>
                <a:ea typeface="Roboto Medium"/>
                <a:cs typeface="Roboto Medium"/>
                <a:sym typeface="Roboto Medium"/>
              </a:defRPr>
            </a:lvl2pPr>
            <a:lvl3pPr lvl="2" marR="0" rtl="0" algn="l">
              <a:lnSpc>
                <a:spcPct val="115000"/>
              </a:lnSpc>
              <a:spcBef>
                <a:spcPts val="0"/>
              </a:spcBef>
              <a:spcAft>
                <a:spcPts val="0"/>
              </a:spcAft>
              <a:buClr>
                <a:srgbClr val="000000"/>
              </a:buClr>
              <a:buSzPts val="3200"/>
              <a:buFont typeface="Arial"/>
              <a:buNone/>
              <a:defRPr b="0" i="0" sz="3200" u="none" cap="none" strike="noStrike">
                <a:solidFill>
                  <a:srgbClr val="3A4049"/>
                </a:solidFill>
                <a:latin typeface="Roboto Medium"/>
                <a:ea typeface="Roboto Medium"/>
                <a:cs typeface="Roboto Medium"/>
                <a:sym typeface="Roboto Medium"/>
              </a:defRPr>
            </a:lvl3pPr>
            <a:lvl4pPr lvl="3" marR="0" rtl="0" algn="l">
              <a:lnSpc>
                <a:spcPct val="115000"/>
              </a:lnSpc>
              <a:spcBef>
                <a:spcPts val="0"/>
              </a:spcBef>
              <a:spcAft>
                <a:spcPts val="0"/>
              </a:spcAft>
              <a:buClr>
                <a:srgbClr val="000000"/>
              </a:buClr>
              <a:buSzPts val="3200"/>
              <a:buFont typeface="Arial"/>
              <a:buNone/>
              <a:defRPr b="0" i="0" sz="3200" u="none" cap="none" strike="noStrike">
                <a:solidFill>
                  <a:srgbClr val="3A4049"/>
                </a:solidFill>
                <a:latin typeface="Roboto Medium"/>
                <a:ea typeface="Roboto Medium"/>
                <a:cs typeface="Roboto Medium"/>
                <a:sym typeface="Roboto Medium"/>
              </a:defRPr>
            </a:lvl4pPr>
            <a:lvl5pPr lvl="4" marR="0" rtl="0" algn="l">
              <a:lnSpc>
                <a:spcPct val="115000"/>
              </a:lnSpc>
              <a:spcBef>
                <a:spcPts val="0"/>
              </a:spcBef>
              <a:spcAft>
                <a:spcPts val="0"/>
              </a:spcAft>
              <a:buClr>
                <a:srgbClr val="000000"/>
              </a:buClr>
              <a:buSzPts val="3200"/>
              <a:buFont typeface="Arial"/>
              <a:buNone/>
              <a:defRPr b="0" i="0" sz="3200" u="none" cap="none" strike="noStrike">
                <a:solidFill>
                  <a:srgbClr val="3A4049"/>
                </a:solidFill>
                <a:latin typeface="Roboto Medium"/>
                <a:ea typeface="Roboto Medium"/>
                <a:cs typeface="Roboto Medium"/>
                <a:sym typeface="Roboto Medium"/>
              </a:defRPr>
            </a:lvl5pPr>
            <a:lvl6pPr lvl="5" marR="0" rtl="0" algn="l">
              <a:lnSpc>
                <a:spcPct val="115000"/>
              </a:lnSpc>
              <a:spcBef>
                <a:spcPts val="0"/>
              </a:spcBef>
              <a:spcAft>
                <a:spcPts val="0"/>
              </a:spcAft>
              <a:buClr>
                <a:srgbClr val="000000"/>
              </a:buClr>
              <a:buSzPts val="3200"/>
              <a:buFont typeface="Arial"/>
              <a:buNone/>
              <a:defRPr b="0" i="0" sz="3200" u="none" cap="none" strike="noStrike">
                <a:solidFill>
                  <a:srgbClr val="3A4049"/>
                </a:solidFill>
                <a:latin typeface="Roboto Medium"/>
                <a:ea typeface="Roboto Medium"/>
                <a:cs typeface="Roboto Medium"/>
                <a:sym typeface="Roboto Medium"/>
              </a:defRPr>
            </a:lvl6pPr>
            <a:lvl7pPr lvl="6" marR="0" rtl="0" algn="l">
              <a:lnSpc>
                <a:spcPct val="115000"/>
              </a:lnSpc>
              <a:spcBef>
                <a:spcPts val="0"/>
              </a:spcBef>
              <a:spcAft>
                <a:spcPts val="0"/>
              </a:spcAft>
              <a:buClr>
                <a:srgbClr val="000000"/>
              </a:buClr>
              <a:buSzPts val="3200"/>
              <a:buFont typeface="Arial"/>
              <a:buNone/>
              <a:defRPr b="0" i="0" sz="3200" u="none" cap="none" strike="noStrike">
                <a:solidFill>
                  <a:srgbClr val="3A4049"/>
                </a:solidFill>
                <a:latin typeface="Roboto Medium"/>
                <a:ea typeface="Roboto Medium"/>
                <a:cs typeface="Roboto Medium"/>
                <a:sym typeface="Roboto Medium"/>
              </a:defRPr>
            </a:lvl7pPr>
            <a:lvl8pPr lvl="7" marR="0" rtl="0" algn="l">
              <a:lnSpc>
                <a:spcPct val="115000"/>
              </a:lnSpc>
              <a:spcBef>
                <a:spcPts val="0"/>
              </a:spcBef>
              <a:spcAft>
                <a:spcPts val="0"/>
              </a:spcAft>
              <a:buClr>
                <a:srgbClr val="000000"/>
              </a:buClr>
              <a:buSzPts val="3200"/>
              <a:buFont typeface="Arial"/>
              <a:buNone/>
              <a:defRPr b="0" i="0" sz="3200" u="none" cap="none" strike="noStrike">
                <a:solidFill>
                  <a:srgbClr val="3A4049"/>
                </a:solidFill>
                <a:latin typeface="Roboto Medium"/>
                <a:ea typeface="Roboto Medium"/>
                <a:cs typeface="Roboto Medium"/>
                <a:sym typeface="Roboto Medium"/>
              </a:defRPr>
            </a:lvl8pPr>
            <a:lvl9pPr lvl="8" marR="0" rtl="0" algn="l">
              <a:lnSpc>
                <a:spcPct val="115000"/>
              </a:lnSpc>
              <a:spcBef>
                <a:spcPts val="0"/>
              </a:spcBef>
              <a:spcAft>
                <a:spcPts val="0"/>
              </a:spcAft>
              <a:buClr>
                <a:srgbClr val="000000"/>
              </a:buClr>
              <a:buSzPts val="3200"/>
              <a:buFont typeface="Arial"/>
              <a:buNone/>
              <a:defRPr b="0" i="0" sz="3200" u="none" cap="none" strike="noStrike">
                <a:solidFill>
                  <a:srgbClr val="3A4049"/>
                </a:solidFill>
                <a:latin typeface="Roboto Medium"/>
                <a:ea typeface="Roboto Medium"/>
                <a:cs typeface="Roboto Medium"/>
                <a:sym typeface="Roboto Medium"/>
              </a:defRPr>
            </a:lvl9pPr>
          </a:lstStyle>
          <a:p/>
        </p:txBody>
      </p:sp>
      <p:sp>
        <p:nvSpPr>
          <p:cNvPr id="566" name="Google Shape;566;p115"/>
          <p:cNvSpPr txBox="1"/>
          <p:nvPr>
            <p:ph idx="1" type="subTitle"/>
          </p:nvPr>
        </p:nvSpPr>
        <p:spPr>
          <a:xfrm>
            <a:off x="364833" y="1076867"/>
            <a:ext cx="11557500" cy="5018700"/>
          </a:xfrm>
          <a:prstGeom prst="rect">
            <a:avLst/>
          </a:prstGeom>
          <a:noFill/>
          <a:ln>
            <a:noFill/>
          </a:ln>
        </p:spPr>
        <p:txBody>
          <a:bodyPr anchorCtr="0" anchor="t" bIns="121900" lIns="121900" spcFirstLastPara="1" rIns="121900" wrap="square" tIns="121900">
            <a:normAutofit/>
          </a:bodyPr>
          <a:lstStyle>
            <a:lvl1pPr lvl="0" marR="0" rtl="0" algn="l">
              <a:lnSpc>
                <a:spcPct val="115000"/>
              </a:lnSpc>
              <a:spcBef>
                <a:spcPts val="0"/>
              </a:spcBef>
              <a:spcAft>
                <a:spcPts val="0"/>
              </a:spcAft>
              <a:buClr>
                <a:schemeClr val="dk2"/>
              </a:buClr>
              <a:buSzPts val="1900"/>
              <a:buFont typeface="Arial"/>
              <a:buNone/>
              <a:defRPr b="0" i="0" sz="1900" u="none" cap="none" strike="noStrike">
                <a:solidFill>
                  <a:schemeClr val="dk2"/>
                </a:solidFill>
                <a:latin typeface="Roboto"/>
                <a:ea typeface="Roboto"/>
                <a:cs typeface="Roboto"/>
                <a:sym typeface="Roboto"/>
              </a:defRPr>
            </a:lvl1pPr>
            <a:lvl2pPr lvl="1" marR="0" rtl="0" algn="l">
              <a:lnSpc>
                <a:spcPct val="115000"/>
              </a:lnSpc>
              <a:spcBef>
                <a:spcPts val="0"/>
              </a:spcBef>
              <a:spcAft>
                <a:spcPts val="0"/>
              </a:spcAft>
              <a:buClr>
                <a:srgbClr val="000000"/>
              </a:buClr>
              <a:buSzPts val="1500"/>
              <a:buFont typeface="Arial"/>
              <a:buNone/>
              <a:defRPr b="0" i="0" sz="1500" u="none" cap="none" strike="noStrike">
                <a:solidFill>
                  <a:srgbClr val="666666"/>
                </a:solidFill>
                <a:latin typeface="Roboto"/>
                <a:ea typeface="Roboto"/>
                <a:cs typeface="Roboto"/>
                <a:sym typeface="Roboto"/>
              </a:defRPr>
            </a:lvl2pPr>
            <a:lvl3pPr lvl="2" marR="0" rtl="0" algn="l">
              <a:lnSpc>
                <a:spcPct val="115000"/>
              </a:lnSpc>
              <a:spcBef>
                <a:spcPts val="0"/>
              </a:spcBef>
              <a:spcAft>
                <a:spcPts val="0"/>
              </a:spcAft>
              <a:buClr>
                <a:srgbClr val="000000"/>
              </a:buClr>
              <a:buSzPts val="1500"/>
              <a:buFont typeface="Arial"/>
              <a:buNone/>
              <a:defRPr b="0" i="0" sz="1500" u="none" cap="none" strike="noStrike">
                <a:solidFill>
                  <a:srgbClr val="666666"/>
                </a:solidFill>
                <a:latin typeface="Roboto"/>
                <a:ea typeface="Roboto"/>
                <a:cs typeface="Roboto"/>
                <a:sym typeface="Roboto"/>
              </a:defRPr>
            </a:lvl3pPr>
            <a:lvl4pPr lvl="3" marR="0" rtl="0" algn="l">
              <a:lnSpc>
                <a:spcPct val="115000"/>
              </a:lnSpc>
              <a:spcBef>
                <a:spcPts val="0"/>
              </a:spcBef>
              <a:spcAft>
                <a:spcPts val="0"/>
              </a:spcAft>
              <a:buClr>
                <a:srgbClr val="000000"/>
              </a:buClr>
              <a:buSzPts val="1500"/>
              <a:buFont typeface="Arial"/>
              <a:buNone/>
              <a:defRPr b="0" i="0" sz="1500" u="none" cap="none" strike="noStrike">
                <a:solidFill>
                  <a:srgbClr val="666666"/>
                </a:solidFill>
                <a:latin typeface="Roboto"/>
                <a:ea typeface="Roboto"/>
                <a:cs typeface="Roboto"/>
                <a:sym typeface="Roboto"/>
              </a:defRPr>
            </a:lvl4pPr>
            <a:lvl5pPr lvl="4" marR="0" rtl="0" algn="l">
              <a:lnSpc>
                <a:spcPct val="115000"/>
              </a:lnSpc>
              <a:spcBef>
                <a:spcPts val="0"/>
              </a:spcBef>
              <a:spcAft>
                <a:spcPts val="0"/>
              </a:spcAft>
              <a:buClr>
                <a:srgbClr val="000000"/>
              </a:buClr>
              <a:buSzPts val="1500"/>
              <a:buFont typeface="Arial"/>
              <a:buNone/>
              <a:defRPr b="0" i="0" sz="1500" u="none" cap="none" strike="noStrike">
                <a:solidFill>
                  <a:srgbClr val="666666"/>
                </a:solidFill>
                <a:latin typeface="Roboto"/>
                <a:ea typeface="Roboto"/>
                <a:cs typeface="Roboto"/>
                <a:sym typeface="Roboto"/>
              </a:defRPr>
            </a:lvl5pPr>
            <a:lvl6pPr lvl="5" marR="0" rtl="0" algn="l">
              <a:lnSpc>
                <a:spcPct val="115000"/>
              </a:lnSpc>
              <a:spcBef>
                <a:spcPts val="0"/>
              </a:spcBef>
              <a:spcAft>
                <a:spcPts val="0"/>
              </a:spcAft>
              <a:buClr>
                <a:srgbClr val="000000"/>
              </a:buClr>
              <a:buSzPts val="1500"/>
              <a:buFont typeface="Arial"/>
              <a:buNone/>
              <a:defRPr b="0" i="0" sz="1500" u="none" cap="none" strike="noStrike">
                <a:solidFill>
                  <a:srgbClr val="666666"/>
                </a:solidFill>
                <a:latin typeface="Roboto"/>
                <a:ea typeface="Roboto"/>
                <a:cs typeface="Roboto"/>
                <a:sym typeface="Roboto"/>
              </a:defRPr>
            </a:lvl6pPr>
            <a:lvl7pPr lvl="6" marR="0" rtl="0" algn="l">
              <a:lnSpc>
                <a:spcPct val="115000"/>
              </a:lnSpc>
              <a:spcBef>
                <a:spcPts val="0"/>
              </a:spcBef>
              <a:spcAft>
                <a:spcPts val="0"/>
              </a:spcAft>
              <a:buClr>
                <a:srgbClr val="000000"/>
              </a:buClr>
              <a:buSzPts val="1500"/>
              <a:buFont typeface="Arial"/>
              <a:buNone/>
              <a:defRPr b="0" i="0" sz="1500" u="none" cap="none" strike="noStrike">
                <a:solidFill>
                  <a:srgbClr val="666666"/>
                </a:solidFill>
                <a:latin typeface="Roboto"/>
                <a:ea typeface="Roboto"/>
                <a:cs typeface="Roboto"/>
                <a:sym typeface="Roboto"/>
              </a:defRPr>
            </a:lvl7pPr>
            <a:lvl8pPr lvl="7" marR="0" rtl="0" algn="l">
              <a:lnSpc>
                <a:spcPct val="115000"/>
              </a:lnSpc>
              <a:spcBef>
                <a:spcPts val="0"/>
              </a:spcBef>
              <a:spcAft>
                <a:spcPts val="0"/>
              </a:spcAft>
              <a:buClr>
                <a:srgbClr val="000000"/>
              </a:buClr>
              <a:buSzPts val="1500"/>
              <a:buFont typeface="Arial"/>
              <a:buNone/>
              <a:defRPr b="0" i="0" sz="1500" u="none" cap="none" strike="noStrike">
                <a:solidFill>
                  <a:srgbClr val="666666"/>
                </a:solidFill>
                <a:latin typeface="Roboto"/>
                <a:ea typeface="Roboto"/>
                <a:cs typeface="Roboto"/>
                <a:sym typeface="Roboto"/>
              </a:defRPr>
            </a:lvl8pPr>
            <a:lvl9pPr lvl="8" marR="0" rtl="0" algn="l">
              <a:lnSpc>
                <a:spcPct val="115000"/>
              </a:lnSpc>
              <a:spcBef>
                <a:spcPts val="0"/>
              </a:spcBef>
              <a:spcAft>
                <a:spcPts val="0"/>
              </a:spcAft>
              <a:buClr>
                <a:srgbClr val="000000"/>
              </a:buClr>
              <a:buSzPts val="1500"/>
              <a:buFont typeface="Arial"/>
              <a:buNone/>
              <a:defRPr b="0" i="0" sz="1500" u="none" cap="none" strike="noStrike">
                <a:solidFill>
                  <a:srgbClr val="666666"/>
                </a:solidFill>
                <a:latin typeface="Roboto"/>
                <a:ea typeface="Roboto"/>
                <a:cs typeface="Roboto"/>
                <a:sym typeface="Roboto"/>
              </a:defRPr>
            </a:lvl9pPr>
          </a:lstStyle>
          <a:p/>
        </p:txBody>
      </p:sp>
      <p:sp>
        <p:nvSpPr>
          <p:cNvPr id="567" name="Google Shape;567;p115"/>
          <p:cNvSpPr txBox="1"/>
          <p:nvPr>
            <p:ph idx="12" type="sldNum"/>
          </p:nvPr>
        </p:nvSpPr>
        <p:spPr>
          <a:xfrm>
            <a:off x="11409045" y="6333134"/>
            <a:ext cx="731700" cy="524700"/>
          </a:xfrm>
          <a:prstGeom prst="rect">
            <a:avLst/>
          </a:prstGeom>
        </p:spPr>
        <p:txBody>
          <a:bodyPr anchorCtr="0" anchor="t" bIns="45700" lIns="91425" spcFirstLastPara="1" rIns="91425" wrap="square" tIns="45700">
            <a:noAutofit/>
          </a:bodyPr>
          <a:lstStyle>
            <a:lvl1pPr lvl="0" rtl="0">
              <a:buNone/>
              <a:defRPr sz="1300">
                <a:solidFill>
                  <a:srgbClr val="173478"/>
                </a:solidFill>
                <a:latin typeface="Jost Medium"/>
                <a:ea typeface="Jost Medium"/>
                <a:cs typeface="Jost Medium"/>
                <a:sym typeface="Jost Medium"/>
              </a:defRPr>
            </a:lvl1pPr>
            <a:lvl2pPr lvl="1" rtl="0">
              <a:buNone/>
              <a:defRPr sz="1300">
                <a:solidFill>
                  <a:srgbClr val="173478"/>
                </a:solidFill>
                <a:latin typeface="Jost Medium"/>
                <a:ea typeface="Jost Medium"/>
                <a:cs typeface="Jost Medium"/>
                <a:sym typeface="Jost Medium"/>
              </a:defRPr>
            </a:lvl2pPr>
            <a:lvl3pPr lvl="2" rtl="0">
              <a:buNone/>
              <a:defRPr sz="1300">
                <a:solidFill>
                  <a:srgbClr val="173478"/>
                </a:solidFill>
                <a:latin typeface="Jost Medium"/>
                <a:ea typeface="Jost Medium"/>
                <a:cs typeface="Jost Medium"/>
                <a:sym typeface="Jost Medium"/>
              </a:defRPr>
            </a:lvl3pPr>
            <a:lvl4pPr lvl="3" rtl="0">
              <a:buNone/>
              <a:defRPr sz="1300">
                <a:solidFill>
                  <a:srgbClr val="173478"/>
                </a:solidFill>
                <a:latin typeface="Jost Medium"/>
                <a:ea typeface="Jost Medium"/>
                <a:cs typeface="Jost Medium"/>
                <a:sym typeface="Jost Medium"/>
              </a:defRPr>
            </a:lvl4pPr>
            <a:lvl5pPr lvl="4" rtl="0">
              <a:buNone/>
              <a:defRPr sz="1300">
                <a:solidFill>
                  <a:srgbClr val="173478"/>
                </a:solidFill>
                <a:latin typeface="Jost Medium"/>
                <a:ea typeface="Jost Medium"/>
                <a:cs typeface="Jost Medium"/>
                <a:sym typeface="Jost Medium"/>
              </a:defRPr>
            </a:lvl5pPr>
            <a:lvl6pPr lvl="5" rtl="0">
              <a:buNone/>
              <a:defRPr sz="1300">
                <a:solidFill>
                  <a:srgbClr val="173478"/>
                </a:solidFill>
                <a:latin typeface="Jost Medium"/>
                <a:ea typeface="Jost Medium"/>
                <a:cs typeface="Jost Medium"/>
                <a:sym typeface="Jost Medium"/>
              </a:defRPr>
            </a:lvl6pPr>
            <a:lvl7pPr lvl="6" rtl="0">
              <a:buNone/>
              <a:defRPr sz="1300">
                <a:solidFill>
                  <a:srgbClr val="173478"/>
                </a:solidFill>
                <a:latin typeface="Jost Medium"/>
                <a:ea typeface="Jost Medium"/>
                <a:cs typeface="Jost Medium"/>
                <a:sym typeface="Jost Medium"/>
              </a:defRPr>
            </a:lvl7pPr>
            <a:lvl8pPr lvl="7" rtl="0">
              <a:buNone/>
              <a:defRPr sz="1300">
                <a:solidFill>
                  <a:srgbClr val="173478"/>
                </a:solidFill>
                <a:latin typeface="Jost Medium"/>
                <a:ea typeface="Jost Medium"/>
                <a:cs typeface="Jost Medium"/>
                <a:sym typeface="Jost Medium"/>
              </a:defRPr>
            </a:lvl8pPr>
            <a:lvl9pPr lvl="8" rtl="0">
              <a:buNone/>
              <a:defRPr sz="1300">
                <a:solidFill>
                  <a:srgbClr val="173478"/>
                </a:solidFill>
                <a:latin typeface="Jost Medium"/>
                <a:ea typeface="Jost Medium"/>
                <a:cs typeface="Jost Medium"/>
                <a:sym typeface="Jost Medium"/>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 Small Header - Dark">
  <p:cSld name="CUSTOM_1_1_1_1_1_1_1_1_1_1_1_3_1_1_1_1_1_4_1_2_2">
    <p:bg>
      <p:bgPr>
        <a:solidFill>
          <a:schemeClr val="lt1"/>
        </a:solidFill>
      </p:bgPr>
    </p:bg>
    <p:spTree>
      <p:nvGrpSpPr>
        <p:cNvPr id="568" name="Shape 568"/>
        <p:cNvGrpSpPr/>
        <p:nvPr/>
      </p:nvGrpSpPr>
      <p:grpSpPr>
        <a:xfrm>
          <a:off x="0" y="0"/>
          <a:ext cx="0" cy="0"/>
          <a:chOff x="0" y="0"/>
          <a:chExt cx="0" cy="0"/>
        </a:xfrm>
      </p:grpSpPr>
      <p:sp>
        <p:nvSpPr>
          <p:cNvPr id="569" name="Google Shape;569;p116"/>
          <p:cNvSpPr/>
          <p:nvPr/>
        </p:nvSpPr>
        <p:spPr>
          <a:xfrm rot="5400000">
            <a:off x="6028540" y="-6048809"/>
            <a:ext cx="155100" cy="12232500"/>
          </a:xfrm>
          <a:prstGeom prst="rect">
            <a:avLst/>
          </a:prstGeom>
          <a:solidFill>
            <a:srgbClr val="3A404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70" name="Google Shape;570;p116"/>
          <p:cNvSpPr txBox="1"/>
          <p:nvPr>
            <p:ph type="title"/>
          </p:nvPr>
        </p:nvSpPr>
        <p:spPr>
          <a:xfrm>
            <a:off x="364833" y="174701"/>
            <a:ext cx="11557500" cy="645300"/>
          </a:xfrm>
          <a:prstGeom prst="rect">
            <a:avLst/>
          </a:prstGeom>
          <a:noFill/>
          <a:ln>
            <a:noFill/>
          </a:ln>
        </p:spPr>
        <p:txBody>
          <a:bodyPr anchorCtr="0" anchor="t" bIns="121900" lIns="121900" spcFirstLastPara="1" rIns="121900" wrap="square" tIns="121900">
            <a:normAutofit/>
          </a:bodyPr>
          <a:lstStyle>
            <a:lvl1pPr lvl="0" marR="0" rtl="0" algn="l">
              <a:lnSpc>
                <a:spcPct val="115000"/>
              </a:lnSpc>
              <a:spcBef>
                <a:spcPts val="0"/>
              </a:spcBef>
              <a:spcAft>
                <a:spcPts val="0"/>
              </a:spcAft>
              <a:buClr>
                <a:srgbClr val="000000"/>
              </a:buClr>
              <a:buSzPts val="3200"/>
              <a:buFont typeface="Arial"/>
              <a:buNone/>
              <a:defRPr b="0" i="0" sz="3200" u="none" cap="none" strike="noStrike">
                <a:solidFill>
                  <a:srgbClr val="3A4049"/>
                </a:solidFill>
                <a:latin typeface="Roboto Medium"/>
                <a:ea typeface="Roboto Medium"/>
                <a:cs typeface="Roboto Medium"/>
                <a:sym typeface="Roboto Medium"/>
              </a:defRPr>
            </a:lvl1pPr>
            <a:lvl2pPr lvl="1" marR="0" rtl="0" algn="l">
              <a:lnSpc>
                <a:spcPct val="115000"/>
              </a:lnSpc>
              <a:spcBef>
                <a:spcPts val="0"/>
              </a:spcBef>
              <a:spcAft>
                <a:spcPts val="0"/>
              </a:spcAft>
              <a:buClr>
                <a:srgbClr val="000000"/>
              </a:buClr>
              <a:buSzPts val="3200"/>
              <a:buFont typeface="Arial"/>
              <a:buNone/>
              <a:defRPr b="0" i="0" sz="3200" u="none" cap="none" strike="noStrike">
                <a:solidFill>
                  <a:srgbClr val="3A4049"/>
                </a:solidFill>
                <a:latin typeface="Roboto Medium"/>
                <a:ea typeface="Roboto Medium"/>
                <a:cs typeface="Roboto Medium"/>
                <a:sym typeface="Roboto Medium"/>
              </a:defRPr>
            </a:lvl2pPr>
            <a:lvl3pPr lvl="2" marR="0" rtl="0" algn="l">
              <a:lnSpc>
                <a:spcPct val="115000"/>
              </a:lnSpc>
              <a:spcBef>
                <a:spcPts val="0"/>
              </a:spcBef>
              <a:spcAft>
                <a:spcPts val="0"/>
              </a:spcAft>
              <a:buClr>
                <a:srgbClr val="000000"/>
              </a:buClr>
              <a:buSzPts val="3200"/>
              <a:buFont typeface="Arial"/>
              <a:buNone/>
              <a:defRPr b="0" i="0" sz="3200" u="none" cap="none" strike="noStrike">
                <a:solidFill>
                  <a:srgbClr val="3A4049"/>
                </a:solidFill>
                <a:latin typeface="Roboto Medium"/>
                <a:ea typeface="Roboto Medium"/>
                <a:cs typeface="Roboto Medium"/>
                <a:sym typeface="Roboto Medium"/>
              </a:defRPr>
            </a:lvl3pPr>
            <a:lvl4pPr lvl="3" marR="0" rtl="0" algn="l">
              <a:lnSpc>
                <a:spcPct val="115000"/>
              </a:lnSpc>
              <a:spcBef>
                <a:spcPts val="0"/>
              </a:spcBef>
              <a:spcAft>
                <a:spcPts val="0"/>
              </a:spcAft>
              <a:buClr>
                <a:srgbClr val="000000"/>
              </a:buClr>
              <a:buSzPts val="3200"/>
              <a:buFont typeface="Arial"/>
              <a:buNone/>
              <a:defRPr b="0" i="0" sz="3200" u="none" cap="none" strike="noStrike">
                <a:solidFill>
                  <a:srgbClr val="3A4049"/>
                </a:solidFill>
                <a:latin typeface="Roboto Medium"/>
                <a:ea typeface="Roboto Medium"/>
                <a:cs typeface="Roboto Medium"/>
                <a:sym typeface="Roboto Medium"/>
              </a:defRPr>
            </a:lvl4pPr>
            <a:lvl5pPr lvl="4" marR="0" rtl="0" algn="l">
              <a:lnSpc>
                <a:spcPct val="115000"/>
              </a:lnSpc>
              <a:spcBef>
                <a:spcPts val="0"/>
              </a:spcBef>
              <a:spcAft>
                <a:spcPts val="0"/>
              </a:spcAft>
              <a:buClr>
                <a:srgbClr val="000000"/>
              </a:buClr>
              <a:buSzPts val="3200"/>
              <a:buFont typeface="Arial"/>
              <a:buNone/>
              <a:defRPr b="0" i="0" sz="3200" u="none" cap="none" strike="noStrike">
                <a:solidFill>
                  <a:srgbClr val="3A4049"/>
                </a:solidFill>
                <a:latin typeface="Roboto Medium"/>
                <a:ea typeface="Roboto Medium"/>
                <a:cs typeface="Roboto Medium"/>
                <a:sym typeface="Roboto Medium"/>
              </a:defRPr>
            </a:lvl5pPr>
            <a:lvl6pPr lvl="5" marR="0" rtl="0" algn="l">
              <a:lnSpc>
                <a:spcPct val="115000"/>
              </a:lnSpc>
              <a:spcBef>
                <a:spcPts val="0"/>
              </a:spcBef>
              <a:spcAft>
                <a:spcPts val="0"/>
              </a:spcAft>
              <a:buClr>
                <a:srgbClr val="000000"/>
              </a:buClr>
              <a:buSzPts val="3200"/>
              <a:buFont typeface="Arial"/>
              <a:buNone/>
              <a:defRPr b="0" i="0" sz="3200" u="none" cap="none" strike="noStrike">
                <a:solidFill>
                  <a:srgbClr val="3A4049"/>
                </a:solidFill>
                <a:latin typeface="Roboto Medium"/>
                <a:ea typeface="Roboto Medium"/>
                <a:cs typeface="Roboto Medium"/>
                <a:sym typeface="Roboto Medium"/>
              </a:defRPr>
            </a:lvl6pPr>
            <a:lvl7pPr lvl="6" marR="0" rtl="0" algn="l">
              <a:lnSpc>
                <a:spcPct val="115000"/>
              </a:lnSpc>
              <a:spcBef>
                <a:spcPts val="0"/>
              </a:spcBef>
              <a:spcAft>
                <a:spcPts val="0"/>
              </a:spcAft>
              <a:buClr>
                <a:srgbClr val="000000"/>
              </a:buClr>
              <a:buSzPts val="3200"/>
              <a:buFont typeface="Arial"/>
              <a:buNone/>
              <a:defRPr b="0" i="0" sz="3200" u="none" cap="none" strike="noStrike">
                <a:solidFill>
                  <a:srgbClr val="3A4049"/>
                </a:solidFill>
                <a:latin typeface="Roboto Medium"/>
                <a:ea typeface="Roboto Medium"/>
                <a:cs typeface="Roboto Medium"/>
                <a:sym typeface="Roboto Medium"/>
              </a:defRPr>
            </a:lvl7pPr>
            <a:lvl8pPr lvl="7" marR="0" rtl="0" algn="l">
              <a:lnSpc>
                <a:spcPct val="115000"/>
              </a:lnSpc>
              <a:spcBef>
                <a:spcPts val="0"/>
              </a:spcBef>
              <a:spcAft>
                <a:spcPts val="0"/>
              </a:spcAft>
              <a:buClr>
                <a:srgbClr val="000000"/>
              </a:buClr>
              <a:buSzPts val="3200"/>
              <a:buFont typeface="Arial"/>
              <a:buNone/>
              <a:defRPr b="0" i="0" sz="3200" u="none" cap="none" strike="noStrike">
                <a:solidFill>
                  <a:srgbClr val="3A4049"/>
                </a:solidFill>
                <a:latin typeface="Roboto Medium"/>
                <a:ea typeface="Roboto Medium"/>
                <a:cs typeface="Roboto Medium"/>
                <a:sym typeface="Roboto Medium"/>
              </a:defRPr>
            </a:lvl8pPr>
            <a:lvl9pPr lvl="8" marR="0" rtl="0" algn="l">
              <a:lnSpc>
                <a:spcPct val="115000"/>
              </a:lnSpc>
              <a:spcBef>
                <a:spcPts val="0"/>
              </a:spcBef>
              <a:spcAft>
                <a:spcPts val="0"/>
              </a:spcAft>
              <a:buClr>
                <a:srgbClr val="000000"/>
              </a:buClr>
              <a:buSzPts val="3200"/>
              <a:buFont typeface="Arial"/>
              <a:buNone/>
              <a:defRPr b="0" i="0" sz="3200" u="none" cap="none" strike="noStrike">
                <a:solidFill>
                  <a:srgbClr val="3A4049"/>
                </a:solidFill>
                <a:latin typeface="Roboto Medium"/>
                <a:ea typeface="Roboto Medium"/>
                <a:cs typeface="Roboto Medium"/>
                <a:sym typeface="Roboto Medium"/>
              </a:defRPr>
            </a:lvl9pPr>
          </a:lstStyle>
          <a:p/>
        </p:txBody>
      </p:sp>
      <p:sp>
        <p:nvSpPr>
          <p:cNvPr id="571" name="Google Shape;571;p116"/>
          <p:cNvSpPr txBox="1"/>
          <p:nvPr>
            <p:ph idx="1" type="subTitle"/>
          </p:nvPr>
        </p:nvSpPr>
        <p:spPr>
          <a:xfrm>
            <a:off x="364833" y="1076867"/>
            <a:ext cx="11557500" cy="5018700"/>
          </a:xfrm>
          <a:prstGeom prst="rect">
            <a:avLst/>
          </a:prstGeom>
          <a:noFill/>
          <a:ln>
            <a:noFill/>
          </a:ln>
        </p:spPr>
        <p:txBody>
          <a:bodyPr anchorCtr="0" anchor="t" bIns="121900" lIns="121900" spcFirstLastPara="1" rIns="121900" wrap="square" tIns="121900">
            <a:normAutofit/>
          </a:bodyPr>
          <a:lstStyle>
            <a:lvl1pPr lvl="0" marR="0" rtl="0" algn="l">
              <a:lnSpc>
                <a:spcPct val="115000"/>
              </a:lnSpc>
              <a:spcBef>
                <a:spcPts val="0"/>
              </a:spcBef>
              <a:spcAft>
                <a:spcPts val="0"/>
              </a:spcAft>
              <a:buClr>
                <a:schemeClr val="dk2"/>
              </a:buClr>
              <a:buSzPts val="1900"/>
              <a:buFont typeface="Arial"/>
              <a:buNone/>
              <a:defRPr b="0" i="0" sz="1900" u="none" cap="none" strike="noStrike">
                <a:solidFill>
                  <a:schemeClr val="dk2"/>
                </a:solidFill>
                <a:latin typeface="Roboto"/>
                <a:ea typeface="Roboto"/>
                <a:cs typeface="Roboto"/>
                <a:sym typeface="Roboto"/>
              </a:defRPr>
            </a:lvl1pPr>
            <a:lvl2pPr lvl="1" marR="0" rtl="0" algn="l">
              <a:lnSpc>
                <a:spcPct val="115000"/>
              </a:lnSpc>
              <a:spcBef>
                <a:spcPts val="0"/>
              </a:spcBef>
              <a:spcAft>
                <a:spcPts val="0"/>
              </a:spcAft>
              <a:buClr>
                <a:srgbClr val="000000"/>
              </a:buClr>
              <a:buSzPts val="1500"/>
              <a:buFont typeface="Arial"/>
              <a:buNone/>
              <a:defRPr b="0" i="0" sz="1500" u="none" cap="none" strike="noStrike">
                <a:solidFill>
                  <a:srgbClr val="666666"/>
                </a:solidFill>
                <a:latin typeface="Roboto"/>
                <a:ea typeface="Roboto"/>
                <a:cs typeface="Roboto"/>
                <a:sym typeface="Roboto"/>
              </a:defRPr>
            </a:lvl2pPr>
            <a:lvl3pPr lvl="2" marR="0" rtl="0" algn="l">
              <a:lnSpc>
                <a:spcPct val="115000"/>
              </a:lnSpc>
              <a:spcBef>
                <a:spcPts val="0"/>
              </a:spcBef>
              <a:spcAft>
                <a:spcPts val="0"/>
              </a:spcAft>
              <a:buClr>
                <a:srgbClr val="000000"/>
              </a:buClr>
              <a:buSzPts val="1500"/>
              <a:buFont typeface="Arial"/>
              <a:buNone/>
              <a:defRPr b="0" i="0" sz="1500" u="none" cap="none" strike="noStrike">
                <a:solidFill>
                  <a:srgbClr val="666666"/>
                </a:solidFill>
                <a:latin typeface="Roboto"/>
                <a:ea typeface="Roboto"/>
                <a:cs typeface="Roboto"/>
                <a:sym typeface="Roboto"/>
              </a:defRPr>
            </a:lvl3pPr>
            <a:lvl4pPr lvl="3" marR="0" rtl="0" algn="l">
              <a:lnSpc>
                <a:spcPct val="115000"/>
              </a:lnSpc>
              <a:spcBef>
                <a:spcPts val="0"/>
              </a:spcBef>
              <a:spcAft>
                <a:spcPts val="0"/>
              </a:spcAft>
              <a:buClr>
                <a:srgbClr val="000000"/>
              </a:buClr>
              <a:buSzPts val="1500"/>
              <a:buFont typeface="Arial"/>
              <a:buNone/>
              <a:defRPr b="0" i="0" sz="1500" u="none" cap="none" strike="noStrike">
                <a:solidFill>
                  <a:srgbClr val="666666"/>
                </a:solidFill>
                <a:latin typeface="Roboto"/>
                <a:ea typeface="Roboto"/>
                <a:cs typeface="Roboto"/>
                <a:sym typeface="Roboto"/>
              </a:defRPr>
            </a:lvl4pPr>
            <a:lvl5pPr lvl="4" marR="0" rtl="0" algn="l">
              <a:lnSpc>
                <a:spcPct val="115000"/>
              </a:lnSpc>
              <a:spcBef>
                <a:spcPts val="0"/>
              </a:spcBef>
              <a:spcAft>
                <a:spcPts val="0"/>
              </a:spcAft>
              <a:buClr>
                <a:srgbClr val="000000"/>
              </a:buClr>
              <a:buSzPts val="1500"/>
              <a:buFont typeface="Arial"/>
              <a:buNone/>
              <a:defRPr b="0" i="0" sz="1500" u="none" cap="none" strike="noStrike">
                <a:solidFill>
                  <a:srgbClr val="666666"/>
                </a:solidFill>
                <a:latin typeface="Roboto"/>
                <a:ea typeface="Roboto"/>
                <a:cs typeface="Roboto"/>
                <a:sym typeface="Roboto"/>
              </a:defRPr>
            </a:lvl5pPr>
            <a:lvl6pPr lvl="5" marR="0" rtl="0" algn="l">
              <a:lnSpc>
                <a:spcPct val="115000"/>
              </a:lnSpc>
              <a:spcBef>
                <a:spcPts val="0"/>
              </a:spcBef>
              <a:spcAft>
                <a:spcPts val="0"/>
              </a:spcAft>
              <a:buClr>
                <a:srgbClr val="000000"/>
              </a:buClr>
              <a:buSzPts val="1500"/>
              <a:buFont typeface="Arial"/>
              <a:buNone/>
              <a:defRPr b="0" i="0" sz="1500" u="none" cap="none" strike="noStrike">
                <a:solidFill>
                  <a:srgbClr val="666666"/>
                </a:solidFill>
                <a:latin typeface="Roboto"/>
                <a:ea typeface="Roboto"/>
                <a:cs typeface="Roboto"/>
                <a:sym typeface="Roboto"/>
              </a:defRPr>
            </a:lvl6pPr>
            <a:lvl7pPr lvl="6" marR="0" rtl="0" algn="l">
              <a:lnSpc>
                <a:spcPct val="115000"/>
              </a:lnSpc>
              <a:spcBef>
                <a:spcPts val="0"/>
              </a:spcBef>
              <a:spcAft>
                <a:spcPts val="0"/>
              </a:spcAft>
              <a:buClr>
                <a:srgbClr val="000000"/>
              </a:buClr>
              <a:buSzPts val="1500"/>
              <a:buFont typeface="Arial"/>
              <a:buNone/>
              <a:defRPr b="0" i="0" sz="1500" u="none" cap="none" strike="noStrike">
                <a:solidFill>
                  <a:srgbClr val="666666"/>
                </a:solidFill>
                <a:latin typeface="Roboto"/>
                <a:ea typeface="Roboto"/>
                <a:cs typeface="Roboto"/>
                <a:sym typeface="Roboto"/>
              </a:defRPr>
            </a:lvl7pPr>
            <a:lvl8pPr lvl="7" marR="0" rtl="0" algn="l">
              <a:lnSpc>
                <a:spcPct val="115000"/>
              </a:lnSpc>
              <a:spcBef>
                <a:spcPts val="0"/>
              </a:spcBef>
              <a:spcAft>
                <a:spcPts val="0"/>
              </a:spcAft>
              <a:buClr>
                <a:srgbClr val="000000"/>
              </a:buClr>
              <a:buSzPts val="1500"/>
              <a:buFont typeface="Arial"/>
              <a:buNone/>
              <a:defRPr b="0" i="0" sz="1500" u="none" cap="none" strike="noStrike">
                <a:solidFill>
                  <a:srgbClr val="666666"/>
                </a:solidFill>
                <a:latin typeface="Roboto"/>
                <a:ea typeface="Roboto"/>
                <a:cs typeface="Roboto"/>
                <a:sym typeface="Roboto"/>
              </a:defRPr>
            </a:lvl8pPr>
            <a:lvl9pPr lvl="8" marR="0" rtl="0" algn="l">
              <a:lnSpc>
                <a:spcPct val="115000"/>
              </a:lnSpc>
              <a:spcBef>
                <a:spcPts val="0"/>
              </a:spcBef>
              <a:spcAft>
                <a:spcPts val="0"/>
              </a:spcAft>
              <a:buClr>
                <a:srgbClr val="000000"/>
              </a:buClr>
              <a:buSzPts val="1500"/>
              <a:buFont typeface="Arial"/>
              <a:buNone/>
              <a:defRPr b="0" i="0" sz="1500" u="none" cap="none" strike="noStrike">
                <a:solidFill>
                  <a:srgbClr val="666666"/>
                </a:solidFill>
                <a:latin typeface="Roboto"/>
                <a:ea typeface="Roboto"/>
                <a:cs typeface="Roboto"/>
                <a:sym typeface="Roboto"/>
              </a:defRPr>
            </a:lvl9pPr>
          </a:lstStyle>
          <a:p/>
        </p:txBody>
      </p:sp>
      <p:sp>
        <p:nvSpPr>
          <p:cNvPr id="572" name="Google Shape;572;p116"/>
          <p:cNvSpPr txBox="1"/>
          <p:nvPr>
            <p:ph idx="12" type="sldNum"/>
          </p:nvPr>
        </p:nvSpPr>
        <p:spPr>
          <a:xfrm>
            <a:off x="11409045" y="6333134"/>
            <a:ext cx="731700" cy="524700"/>
          </a:xfrm>
          <a:prstGeom prst="rect">
            <a:avLst/>
          </a:prstGeom>
        </p:spPr>
        <p:txBody>
          <a:bodyPr anchorCtr="0" anchor="t" bIns="45700" lIns="91425" spcFirstLastPara="1" rIns="91425" wrap="square" tIns="45700">
            <a:noAutofit/>
          </a:bodyPr>
          <a:lstStyle>
            <a:lvl1pPr lvl="0" rtl="0">
              <a:buNone/>
              <a:defRPr sz="1300">
                <a:solidFill>
                  <a:srgbClr val="173478"/>
                </a:solidFill>
                <a:latin typeface="Jost Medium"/>
                <a:ea typeface="Jost Medium"/>
                <a:cs typeface="Jost Medium"/>
                <a:sym typeface="Jost Medium"/>
              </a:defRPr>
            </a:lvl1pPr>
            <a:lvl2pPr lvl="1" rtl="0">
              <a:buNone/>
              <a:defRPr sz="1300">
                <a:solidFill>
                  <a:srgbClr val="173478"/>
                </a:solidFill>
                <a:latin typeface="Jost Medium"/>
                <a:ea typeface="Jost Medium"/>
                <a:cs typeface="Jost Medium"/>
                <a:sym typeface="Jost Medium"/>
              </a:defRPr>
            </a:lvl2pPr>
            <a:lvl3pPr lvl="2" rtl="0">
              <a:buNone/>
              <a:defRPr sz="1300">
                <a:solidFill>
                  <a:srgbClr val="173478"/>
                </a:solidFill>
                <a:latin typeface="Jost Medium"/>
                <a:ea typeface="Jost Medium"/>
                <a:cs typeface="Jost Medium"/>
                <a:sym typeface="Jost Medium"/>
              </a:defRPr>
            </a:lvl3pPr>
            <a:lvl4pPr lvl="3" rtl="0">
              <a:buNone/>
              <a:defRPr sz="1300">
                <a:solidFill>
                  <a:srgbClr val="173478"/>
                </a:solidFill>
                <a:latin typeface="Jost Medium"/>
                <a:ea typeface="Jost Medium"/>
                <a:cs typeface="Jost Medium"/>
                <a:sym typeface="Jost Medium"/>
              </a:defRPr>
            </a:lvl4pPr>
            <a:lvl5pPr lvl="4" rtl="0">
              <a:buNone/>
              <a:defRPr sz="1300">
                <a:solidFill>
                  <a:srgbClr val="173478"/>
                </a:solidFill>
                <a:latin typeface="Jost Medium"/>
                <a:ea typeface="Jost Medium"/>
                <a:cs typeface="Jost Medium"/>
                <a:sym typeface="Jost Medium"/>
              </a:defRPr>
            </a:lvl5pPr>
            <a:lvl6pPr lvl="5" rtl="0">
              <a:buNone/>
              <a:defRPr sz="1300">
                <a:solidFill>
                  <a:srgbClr val="173478"/>
                </a:solidFill>
                <a:latin typeface="Jost Medium"/>
                <a:ea typeface="Jost Medium"/>
                <a:cs typeface="Jost Medium"/>
                <a:sym typeface="Jost Medium"/>
              </a:defRPr>
            </a:lvl6pPr>
            <a:lvl7pPr lvl="6" rtl="0">
              <a:buNone/>
              <a:defRPr sz="1300">
                <a:solidFill>
                  <a:srgbClr val="173478"/>
                </a:solidFill>
                <a:latin typeface="Jost Medium"/>
                <a:ea typeface="Jost Medium"/>
                <a:cs typeface="Jost Medium"/>
                <a:sym typeface="Jost Medium"/>
              </a:defRPr>
            </a:lvl7pPr>
            <a:lvl8pPr lvl="7" rtl="0">
              <a:buNone/>
              <a:defRPr sz="1300">
                <a:solidFill>
                  <a:srgbClr val="173478"/>
                </a:solidFill>
                <a:latin typeface="Jost Medium"/>
                <a:ea typeface="Jost Medium"/>
                <a:cs typeface="Jost Medium"/>
                <a:sym typeface="Jost Medium"/>
              </a:defRPr>
            </a:lvl8pPr>
            <a:lvl9pPr lvl="8" rtl="0">
              <a:buNone/>
              <a:defRPr sz="1300">
                <a:solidFill>
                  <a:srgbClr val="173478"/>
                </a:solidFill>
                <a:latin typeface="Jost Medium"/>
                <a:ea typeface="Jost Medium"/>
                <a:cs typeface="Jost Medium"/>
                <a:sym typeface="Jost Medium"/>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s">
  <p:cSld name="CUSTOM_1_1_1_1_1_1_1_1_1_1_1_3_1_1_1_1_1_2">
    <p:bg>
      <p:bgPr>
        <a:solidFill>
          <a:schemeClr val="lt1"/>
        </a:solidFill>
      </p:bgPr>
    </p:bg>
    <p:spTree>
      <p:nvGrpSpPr>
        <p:cNvPr id="573" name="Shape 573"/>
        <p:cNvGrpSpPr/>
        <p:nvPr/>
      </p:nvGrpSpPr>
      <p:grpSpPr>
        <a:xfrm>
          <a:off x="0" y="0"/>
          <a:ext cx="0" cy="0"/>
          <a:chOff x="0" y="0"/>
          <a:chExt cx="0" cy="0"/>
        </a:xfrm>
      </p:grpSpPr>
      <p:sp>
        <p:nvSpPr>
          <p:cNvPr id="574" name="Google Shape;574;p117"/>
          <p:cNvSpPr txBox="1"/>
          <p:nvPr>
            <p:ph idx="1" type="subTitle"/>
          </p:nvPr>
        </p:nvSpPr>
        <p:spPr>
          <a:xfrm>
            <a:off x="364833" y="1076852"/>
            <a:ext cx="5516100" cy="4446900"/>
          </a:xfrm>
          <a:prstGeom prst="rect">
            <a:avLst/>
          </a:prstGeom>
          <a:noFill/>
          <a:ln>
            <a:noFill/>
          </a:ln>
        </p:spPr>
        <p:txBody>
          <a:bodyPr anchorCtr="0" anchor="t" bIns="121900" lIns="121900" spcFirstLastPara="1" rIns="121900" wrap="square" tIns="121900">
            <a:normAutofit/>
          </a:bodyPr>
          <a:lstStyle>
            <a:lvl1pPr lvl="0" marR="0" rtl="0" algn="l">
              <a:lnSpc>
                <a:spcPct val="115000"/>
              </a:lnSpc>
              <a:spcBef>
                <a:spcPts val="0"/>
              </a:spcBef>
              <a:spcAft>
                <a:spcPts val="0"/>
              </a:spcAft>
              <a:buClr>
                <a:schemeClr val="dk2"/>
              </a:buClr>
              <a:buSzPts val="1900"/>
              <a:buFont typeface="Arial"/>
              <a:buNone/>
              <a:defRPr b="0" i="0" sz="1900" u="none" cap="none" strike="noStrike">
                <a:solidFill>
                  <a:schemeClr val="dk2"/>
                </a:solidFill>
                <a:latin typeface="Roboto"/>
                <a:ea typeface="Roboto"/>
                <a:cs typeface="Roboto"/>
                <a:sym typeface="Roboto"/>
              </a:defRPr>
            </a:lvl1pPr>
            <a:lvl2pPr lvl="1" marR="0" rtl="0" algn="l">
              <a:lnSpc>
                <a:spcPct val="115000"/>
              </a:lnSpc>
              <a:spcBef>
                <a:spcPts val="0"/>
              </a:spcBef>
              <a:spcAft>
                <a:spcPts val="0"/>
              </a:spcAft>
              <a:buClr>
                <a:schemeClr val="dk2"/>
              </a:buClr>
              <a:buSzPts val="1900"/>
              <a:buFont typeface="Arial"/>
              <a:buNone/>
              <a:defRPr b="0" i="0" sz="1900" u="none" cap="none" strike="noStrike">
                <a:solidFill>
                  <a:schemeClr val="dk2"/>
                </a:solidFill>
                <a:latin typeface="Roboto"/>
                <a:ea typeface="Roboto"/>
                <a:cs typeface="Roboto"/>
                <a:sym typeface="Roboto"/>
              </a:defRPr>
            </a:lvl2pPr>
            <a:lvl3pPr lvl="2" marR="0" rtl="0" algn="l">
              <a:lnSpc>
                <a:spcPct val="115000"/>
              </a:lnSpc>
              <a:spcBef>
                <a:spcPts val="0"/>
              </a:spcBef>
              <a:spcAft>
                <a:spcPts val="0"/>
              </a:spcAft>
              <a:buClr>
                <a:schemeClr val="dk2"/>
              </a:buClr>
              <a:buSzPts val="1900"/>
              <a:buFont typeface="Arial"/>
              <a:buNone/>
              <a:defRPr b="0" i="0" sz="1900" u="none" cap="none" strike="noStrike">
                <a:solidFill>
                  <a:schemeClr val="dk2"/>
                </a:solidFill>
                <a:latin typeface="Roboto"/>
                <a:ea typeface="Roboto"/>
                <a:cs typeface="Roboto"/>
                <a:sym typeface="Roboto"/>
              </a:defRPr>
            </a:lvl3pPr>
            <a:lvl4pPr lvl="3" marR="0" rtl="0" algn="l">
              <a:lnSpc>
                <a:spcPct val="115000"/>
              </a:lnSpc>
              <a:spcBef>
                <a:spcPts val="0"/>
              </a:spcBef>
              <a:spcAft>
                <a:spcPts val="0"/>
              </a:spcAft>
              <a:buClr>
                <a:schemeClr val="dk2"/>
              </a:buClr>
              <a:buSzPts val="1900"/>
              <a:buFont typeface="Arial"/>
              <a:buNone/>
              <a:defRPr b="0" i="0" sz="1900" u="none" cap="none" strike="noStrike">
                <a:solidFill>
                  <a:schemeClr val="dk2"/>
                </a:solidFill>
                <a:latin typeface="Roboto"/>
                <a:ea typeface="Roboto"/>
                <a:cs typeface="Roboto"/>
                <a:sym typeface="Roboto"/>
              </a:defRPr>
            </a:lvl4pPr>
            <a:lvl5pPr lvl="4" marR="0" rtl="0" algn="l">
              <a:lnSpc>
                <a:spcPct val="115000"/>
              </a:lnSpc>
              <a:spcBef>
                <a:spcPts val="0"/>
              </a:spcBef>
              <a:spcAft>
                <a:spcPts val="0"/>
              </a:spcAft>
              <a:buClr>
                <a:schemeClr val="dk2"/>
              </a:buClr>
              <a:buSzPts val="1900"/>
              <a:buFont typeface="Arial"/>
              <a:buNone/>
              <a:defRPr b="0" i="0" sz="1900" u="none" cap="none" strike="noStrike">
                <a:solidFill>
                  <a:schemeClr val="dk2"/>
                </a:solidFill>
                <a:latin typeface="Roboto"/>
                <a:ea typeface="Roboto"/>
                <a:cs typeface="Roboto"/>
                <a:sym typeface="Roboto"/>
              </a:defRPr>
            </a:lvl5pPr>
            <a:lvl6pPr lvl="5" marR="0" rtl="0" algn="l">
              <a:lnSpc>
                <a:spcPct val="115000"/>
              </a:lnSpc>
              <a:spcBef>
                <a:spcPts val="0"/>
              </a:spcBef>
              <a:spcAft>
                <a:spcPts val="0"/>
              </a:spcAft>
              <a:buClr>
                <a:schemeClr val="dk2"/>
              </a:buClr>
              <a:buSzPts val="1900"/>
              <a:buFont typeface="Arial"/>
              <a:buNone/>
              <a:defRPr b="0" i="0" sz="1900" u="none" cap="none" strike="noStrike">
                <a:solidFill>
                  <a:schemeClr val="dk2"/>
                </a:solidFill>
                <a:latin typeface="Roboto"/>
                <a:ea typeface="Roboto"/>
                <a:cs typeface="Roboto"/>
                <a:sym typeface="Roboto"/>
              </a:defRPr>
            </a:lvl6pPr>
            <a:lvl7pPr lvl="6" marR="0" rtl="0" algn="l">
              <a:lnSpc>
                <a:spcPct val="115000"/>
              </a:lnSpc>
              <a:spcBef>
                <a:spcPts val="0"/>
              </a:spcBef>
              <a:spcAft>
                <a:spcPts val="0"/>
              </a:spcAft>
              <a:buClr>
                <a:schemeClr val="dk2"/>
              </a:buClr>
              <a:buSzPts val="1900"/>
              <a:buFont typeface="Arial"/>
              <a:buNone/>
              <a:defRPr b="0" i="0" sz="1900" u="none" cap="none" strike="noStrike">
                <a:solidFill>
                  <a:schemeClr val="dk2"/>
                </a:solidFill>
                <a:latin typeface="Roboto"/>
                <a:ea typeface="Roboto"/>
                <a:cs typeface="Roboto"/>
                <a:sym typeface="Roboto"/>
              </a:defRPr>
            </a:lvl7pPr>
            <a:lvl8pPr lvl="7" marR="0" rtl="0" algn="l">
              <a:lnSpc>
                <a:spcPct val="115000"/>
              </a:lnSpc>
              <a:spcBef>
                <a:spcPts val="0"/>
              </a:spcBef>
              <a:spcAft>
                <a:spcPts val="0"/>
              </a:spcAft>
              <a:buClr>
                <a:schemeClr val="dk2"/>
              </a:buClr>
              <a:buSzPts val="1900"/>
              <a:buFont typeface="Arial"/>
              <a:buNone/>
              <a:defRPr b="0" i="0" sz="1900" u="none" cap="none" strike="noStrike">
                <a:solidFill>
                  <a:schemeClr val="dk2"/>
                </a:solidFill>
                <a:latin typeface="Roboto"/>
                <a:ea typeface="Roboto"/>
                <a:cs typeface="Roboto"/>
                <a:sym typeface="Roboto"/>
              </a:defRPr>
            </a:lvl8pPr>
            <a:lvl9pPr lvl="8" marR="0" rtl="0" algn="l">
              <a:lnSpc>
                <a:spcPct val="115000"/>
              </a:lnSpc>
              <a:spcBef>
                <a:spcPts val="0"/>
              </a:spcBef>
              <a:spcAft>
                <a:spcPts val="0"/>
              </a:spcAft>
              <a:buClr>
                <a:schemeClr val="dk2"/>
              </a:buClr>
              <a:buSzPts val="1900"/>
              <a:buFont typeface="Arial"/>
              <a:buNone/>
              <a:defRPr b="0" i="0" sz="1900" u="none" cap="none" strike="noStrike">
                <a:solidFill>
                  <a:schemeClr val="dk2"/>
                </a:solidFill>
                <a:latin typeface="Roboto"/>
                <a:ea typeface="Roboto"/>
                <a:cs typeface="Roboto"/>
                <a:sym typeface="Roboto"/>
              </a:defRPr>
            </a:lvl9pPr>
          </a:lstStyle>
          <a:p/>
        </p:txBody>
      </p:sp>
      <p:sp>
        <p:nvSpPr>
          <p:cNvPr id="575" name="Google Shape;575;p117"/>
          <p:cNvSpPr txBox="1"/>
          <p:nvPr>
            <p:ph idx="2" type="body"/>
          </p:nvPr>
        </p:nvSpPr>
        <p:spPr>
          <a:xfrm>
            <a:off x="6194467" y="1065867"/>
            <a:ext cx="5516100" cy="4857300"/>
          </a:xfrm>
          <a:prstGeom prst="rect">
            <a:avLst/>
          </a:prstGeom>
          <a:noFill/>
          <a:ln>
            <a:noFill/>
          </a:ln>
        </p:spPr>
        <p:txBody>
          <a:bodyPr anchorCtr="0" anchor="t" bIns="121900" lIns="121900" spcFirstLastPara="1" rIns="121900" wrap="square" tIns="121900">
            <a:normAutofit/>
          </a:bodyPr>
          <a:lstStyle>
            <a:lvl1pPr indent="-349250" lvl="0" marL="457200" marR="0" rtl="0" algn="l">
              <a:lnSpc>
                <a:spcPct val="100000"/>
              </a:lnSpc>
              <a:spcBef>
                <a:spcPts val="0"/>
              </a:spcBef>
              <a:spcAft>
                <a:spcPts val="0"/>
              </a:spcAft>
              <a:buClr>
                <a:schemeClr val="dk2"/>
              </a:buClr>
              <a:buSzPts val="1900"/>
              <a:buFont typeface="Roboto"/>
              <a:buChar char="○"/>
              <a:defRPr b="0" i="0" sz="1900" u="none" cap="none" strike="noStrike">
                <a:solidFill>
                  <a:schemeClr val="dk2"/>
                </a:solidFill>
                <a:latin typeface="Roboto"/>
                <a:ea typeface="Roboto"/>
                <a:cs typeface="Roboto"/>
                <a:sym typeface="Roboto"/>
              </a:defRPr>
            </a:lvl1pPr>
            <a:lvl2pPr indent="-349250" lvl="1" marL="914400" marR="0" rtl="0" algn="l">
              <a:lnSpc>
                <a:spcPct val="100000"/>
              </a:lnSpc>
              <a:spcBef>
                <a:spcPts val="0"/>
              </a:spcBef>
              <a:spcAft>
                <a:spcPts val="0"/>
              </a:spcAft>
              <a:buClr>
                <a:schemeClr val="dk2"/>
              </a:buClr>
              <a:buSzPts val="1900"/>
              <a:buFont typeface="Roboto"/>
              <a:buChar char="○"/>
              <a:defRPr b="0" i="0" sz="1900" u="none" cap="none" strike="noStrike">
                <a:solidFill>
                  <a:schemeClr val="dk2"/>
                </a:solidFill>
                <a:latin typeface="Roboto"/>
                <a:ea typeface="Roboto"/>
                <a:cs typeface="Roboto"/>
                <a:sym typeface="Roboto"/>
              </a:defRPr>
            </a:lvl2pPr>
            <a:lvl3pPr indent="-349250" lvl="2" marL="1371600" marR="0" rtl="0" algn="l">
              <a:lnSpc>
                <a:spcPct val="100000"/>
              </a:lnSpc>
              <a:spcBef>
                <a:spcPts val="0"/>
              </a:spcBef>
              <a:spcAft>
                <a:spcPts val="0"/>
              </a:spcAft>
              <a:buClr>
                <a:schemeClr val="dk2"/>
              </a:buClr>
              <a:buSzPts val="1900"/>
              <a:buFont typeface="Roboto"/>
              <a:buChar char="■"/>
              <a:defRPr b="0" i="0" sz="1900" u="none" cap="none" strike="noStrike">
                <a:solidFill>
                  <a:schemeClr val="dk2"/>
                </a:solidFill>
                <a:latin typeface="Roboto"/>
                <a:ea typeface="Roboto"/>
                <a:cs typeface="Roboto"/>
                <a:sym typeface="Roboto"/>
              </a:defRPr>
            </a:lvl3pPr>
            <a:lvl4pPr indent="-349250" lvl="3" marL="1828800" marR="0" rtl="0" algn="l">
              <a:lnSpc>
                <a:spcPct val="100000"/>
              </a:lnSpc>
              <a:spcBef>
                <a:spcPts val="0"/>
              </a:spcBef>
              <a:spcAft>
                <a:spcPts val="0"/>
              </a:spcAft>
              <a:buClr>
                <a:schemeClr val="dk2"/>
              </a:buClr>
              <a:buSzPts val="1900"/>
              <a:buFont typeface="Roboto"/>
              <a:buChar char="●"/>
              <a:defRPr b="0" i="0" sz="1900" u="none" cap="none" strike="noStrike">
                <a:solidFill>
                  <a:schemeClr val="dk2"/>
                </a:solidFill>
                <a:latin typeface="Roboto"/>
                <a:ea typeface="Roboto"/>
                <a:cs typeface="Roboto"/>
                <a:sym typeface="Roboto"/>
              </a:defRPr>
            </a:lvl4pPr>
            <a:lvl5pPr indent="-349250" lvl="4" marL="2286000" marR="0" rtl="0" algn="l">
              <a:lnSpc>
                <a:spcPct val="100000"/>
              </a:lnSpc>
              <a:spcBef>
                <a:spcPts val="0"/>
              </a:spcBef>
              <a:spcAft>
                <a:spcPts val="0"/>
              </a:spcAft>
              <a:buClr>
                <a:schemeClr val="dk2"/>
              </a:buClr>
              <a:buSzPts val="1900"/>
              <a:buFont typeface="Roboto"/>
              <a:buChar char="○"/>
              <a:defRPr b="0" i="0" sz="1900" u="none" cap="none" strike="noStrike">
                <a:solidFill>
                  <a:schemeClr val="dk2"/>
                </a:solidFill>
                <a:latin typeface="Roboto"/>
                <a:ea typeface="Roboto"/>
                <a:cs typeface="Roboto"/>
                <a:sym typeface="Roboto"/>
              </a:defRPr>
            </a:lvl5pPr>
            <a:lvl6pPr indent="-349250" lvl="5" marL="2743200" marR="0" rtl="0" algn="l">
              <a:lnSpc>
                <a:spcPct val="100000"/>
              </a:lnSpc>
              <a:spcBef>
                <a:spcPts val="0"/>
              </a:spcBef>
              <a:spcAft>
                <a:spcPts val="0"/>
              </a:spcAft>
              <a:buClr>
                <a:schemeClr val="dk2"/>
              </a:buClr>
              <a:buSzPts val="1900"/>
              <a:buFont typeface="Roboto"/>
              <a:buChar char="■"/>
              <a:defRPr b="0" i="0" sz="1900" u="none" cap="none" strike="noStrike">
                <a:solidFill>
                  <a:schemeClr val="dk2"/>
                </a:solidFill>
                <a:latin typeface="Roboto"/>
                <a:ea typeface="Roboto"/>
                <a:cs typeface="Roboto"/>
                <a:sym typeface="Roboto"/>
              </a:defRPr>
            </a:lvl6pPr>
            <a:lvl7pPr indent="-349250" lvl="6" marL="3200400" marR="0" rtl="0" algn="l">
              <a:lnSpc>
                <a:spcPct val="100000"/>
              </a:lnSpc>
              <a:spcBef>
                <a:spcPts val="0"/>
              </a:spcBef>
              <a:spcAft>
                <a:spcPts val="0"/>
              </a:spcAft>
              <a:buClr>
                <a:schemeClr val="dk2"/>
              </a:buClr>
              <a:buSzPts val="1900"/>
              <a:buFont typeface="Roboto"/>
              <a:buChar char="●"/>
              <a:defRPr b="0" i="0" sz="1900" u="none" cap="none" strike="noStrike">
                <a:solidFill>
                  <a:schemeClr val="dk2"/>
                </a:solidFill>
                <a:latin typeface="Roboto"/>
                <a:ea typeface="Roboto"/>
                <a:cs typeface="Roboto"/>
                <a:sym typeface="Roboto"/>
              </a:defRPr>
            </a:lvl7pPr>
            <a:lvl8pPr indent="-349250" lvl="7" marL="3657600" marR="0" rtl="0" algn="l">
              <a:lnSpc>
                <a:spcPct val="100000"/>
              </a:lnSpc>
              <a:spcBef>
                <a:spcPts val="0"/>
              </a:spcBef>
              <a:spcAft>
                <a:spcPts val="0"/>
              </a:spcAft>
              <a:buClr>
                <a:schemeClr val="dk2"/>
              </a:buClr>
              <a:buSzPts val="1900"/>
              <a:buFont typeface="Roboto"/>
              <a:buChar char="○"/>
              <a:defRPr b="0" i="0" sz="1900" u="none" cap="none" strike="noStrike">
                <a:solidFill>
                  <a:schemeClr val="dk2"/>
                </a:solidFill>
                <a:latin typeface="Roboto"/>
                <a:ea typeface="Roboto"/>
                <a:cs typeface="Roboto"/>
                <a:sym typeface="Roboto"/>
              </a:defRPr>
            </a:lvl8pPr>
            <a:lvl9pPr indent="-349250" lvl="8" marL="4114800" marR="0" rtl="0" algn="l">
              <a:lnSpc>
                <a:spcPct val="100000"/>
              </a:lnSpc>
              <a:spcBef>
                <a:spcPts val="0"/>
              </a:spcBef>
              <a:spcAft>
                <a:spcPts val="0"/>
              </a:spcAft>
              <a:buClr>
                <a:schemeClr val="dk2"/>
              </a:buClr>
              <a:buSzPts val="1900"/>
              <a:buFont typeface="Roboto"/>
              <a:buChar char="■"/>
              <a:defRPr b="0" i="0" sz="1900" u="none" cap="none" strike="noStrike">
                <a:solidFill>
                  <a:schemeClr val="dk2"/>
                </a:solidFill>
                <a:latin typeface="Roboto"/>
                <a:ea typeface="Roboto"/>
                <a:cs typeface="Roboto"/>
                <a:sym typeface="Roboto"/>
              </a:defRPr>
            </a:lvl9pPr>
          </a:lstStyle>
          <a:p/>
        </p:txBody>
      </p:sp>
      <p:sp>
        <p:nvSpPr>
          <p:cNvPr id="576" name="Google Shape;576;p117"/>
          <p:cNvSpPr/>
          <p:nvPr/>
        </p:nvSpPr>
        <p:spPr>
          <a:xfrm>
            <a:off x="0" y="0"/>
            <a:ext cx="12192000" cy="927300"/>
          </a:xfrm>
          <a:prstGeom prst="rect">
            <a:avLst/>
          </a:prstGeom>
          <a:solidFill>
            <a:srgbClr val="3A414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77" name="Google Shape;577;p117"/>
          <p:cNvSpPr txBox="1"/>
          <p:nvPr>
            <p:ph type="title"/>
          </p:nvPr>
        </p:nvSpPr>
        <p:spPr>
          <a:xfrm>
            <a:off x="364833" y="123901"/>
            <a:ext cx="11557500" cy="645300"/>
          </a:xfrm>
          <a:prstGeom prst="rect">
            <a:avLst/>
          </a:prstGeom>
          <a:noFill/>
          <a:ln>
            <a:noFill/>
          </a:ln>
        </p:spPr>
        <p:txBody>
          <a:bodyPr anchorCtr="0" anchor="t" bIns="121900" lIns="121900" spcFirstLastPara="1" rIns="121900" wrap="square" tIns="121900">
            <a:normAutofit/>
          </a:bodyPr>
          <a:lstStyle>
            <a:lvl1pPr lvl="0" marR="0" rtl="0" algn="l">
              <a:lnSpc>
                <a:spcPct val="115000"/>
              </a:lnSpc>
              <a:spcBef>
                <a:spcPts val="0"/>
              </a:spcBef>
              <a:spcAft>
                <a:spcPts val="0"/>
              </a:spcAft>
              <a:buClr>
                <a:srgbClr val="000000"/>
              </a:buClr>
              <a:buSzPts val="3200"/>
              <a:buFont typeface="Arial"/>
              <a:buNone/>
              <a:defRPr b="0" i="0" sz="3200" u="none" cap="none" strike="noStrike">
                <a:solidFill>
                  <a:schemeClr val="lt1"/>
                </a:solidFill>
                <a:latin typeface="Roboto Medium"/>
                <a:ea typeface="Roboto Medium"/>
                <a:cs typeface="Roboto Medium"/>
                <a:sym typeface="Roboto Medium"/>
              </a:defRPr>
            </a:lvl1pPr>
            <a:lvl2pPr lvl="1" marR="0" rtl="0" algn="l">
              <a:lnSpc>
                <a:spcPct val="115000"/>
              </a:lnSpc>
              <a:spcBef>
                <a:spcPts val="0"/>
              </a:spcBef>
              <a:spcAft>
                <a:spcPts val="0"/>
              </a:spcAft>
              <a:buClr>
                <a:srgbClr val="000000"/>
              </a:buClr>
              <a:buSzPts val="3200"/>
              <a:buFont typeface="Arial"/>
              <a:buNone/>
              <a:defRPr b="0" i="0" sz="3200" u="none" cap="none" strike="noStrike">
                <a:solidFill>
                  <a:schemeClr val="lt1"/>
                </a:solidFill>
                <a:latin typeface="Roboto Medium"/>
                <a:ea typeface="Roboto Medium"/>
                <a:cs typeface="Roboto Medium"/>
                <a:sym typeface="Roboto Medium"/>
              </a:defRPr>
            </a:lvl2pPr>
            <a:lvl3pPr lvl="2" marR="0" rtl="0" algn="l">
              <a:lnSpc>
                <a:spcPct val="115000"/>
              </a:lnSpc>
              <a:spcBef>
                <a:spcPts val="0"/>
              </a:spcBef>
              <a:spcAft>
                <a:spcPts val="0"/>
              </a:spcAft>
              <a:buClr>
                <a:srgbClr val="000000"/>
              </a:buClr>
              <a:buSzPts val="3200"/>
              <a:buFont typeface="Arial"/>
              <a:buNone/>
              <a:defRPr b="0" i="0" sz="3200" u="none" cap="none" strike="noStrike">
                <a:solidFill>
                  <a:schemeClr val="lt1"/>
                </a:solidFill>
                <a:latin typeface="Roboto Medium"/>
                <a:ea typeface="Roboto Medium"/>
                <a:cs typeface="Roboto Medium"/>
                <a:sym typeface="Roboto Medium"/>
              </a:defRPr>
            </a:lvl3pPr>
            <a:lvl4pPr lvl="3" marR="0" rtl="0" algn="l">
              <a:lnSpc>
                <a:spcPct val="115000"/>
              </a:lnSpc>
              <a:spcBef>
                <a:spcPts val="0"/>
              </a:spcBef>
              <a:spcAft>
                <a:spcPts val="0"/>
              </a:spcAft>
              <a:buClr>
                <a:srgbClr val="000000"/>
              </a:buClr>
              <a:buSzPts val="3200"/>
              <a:buFont typeface="Arial"/>
              <a:buNone/>
              <a:defRPr b="0" i="0" sz="3200" u="none" cap="none" strike="noStrike">
                <a:solidFill>
                  <a:schemeClr val="lt1"/>
                </a:solidFill>
                <a:latin typeface="Roboto Medium"/>
                <a:ea typeface="Roboto Medium"/>
                <a:cs typeface="Roboto Medium"/>
                <a:sym typeface="Roboto Medium"/>
              </a:defRPr>
            </a:lvl4pPr>
            <a:lvl5pPr lvl="4" marR="0" rtl="0" algn="l">
              <a:lnSpc>
                <a:spcPct val="115000"/>
              </a:lnSpc>
              <a:spcBef>
                <a:spcPts val="0"/>
              </a:spcBef>
              <a:spcAft>
                <a:spcPts val="0"/>
              </a:spcAft>
              <a:buClr>
                <a:srgbClr val="000000"/>
              </a:buClr>
              <a:buSzPts val="3200"/>
              <a:buFont typeface="Arial"/>
              <a:buNone/>
              <a:defRPr b="0" i="0" sz="3200" u="none" cap="none" strike="noStrike">
                <a:solidFill>
                  <a:schemeClr val="lt1"/>
                </a:solidFill>
                <a:latin typeface="Roboto Medium"/>
                <a:ea typeface="Roboto Medium"/>
                <a:cs typeface="Roboto Medium"/>
                <a:sym typeface="Roboto Medium"/>
              </a:defRPr>
            </a:lvl5pPr>
            <a:lvl6pPr lvl="5" marR="0" rtl="0" algn="l">
              <a:lnSpc>
                <a:spcPct val="115000"/>
              </a:lnSpc>
              <a:spcBef>
                <a:spcPts val="0"/>
              </a:spcBef>
              <a:spcAft>
                <a:spcPts val="0"/>
              </a:spcAft>
              <a:buClr>
                <a:srgbClr val="000000"/>
              </a:buClr>
              <a:buSzPts val="3200"/>
              <a:buFont typeface="Arial"/>
              <a:buNone/>
              <a:defRPr b="0" i="0" sz="3200" u="none" cap="none" strike="noStrike">
                <a:solidFill>
                  <a:schemeClr val="lt1"/>
                </a:solidFill>
                <a:latin typeface="Roboto Medium"/>
                <a:ea typeface="Roboto Medium"/>
                <a:cs typeface="Roboto Medium"/>
                <a:sym typeface="Roboto Medium"/>
              </a:defRPr>
            </a:lvl6pPr>
            <a:lvl7pPr lvl="6" marR="0" rtl="0" algn="l">
              <a:lnSpc>
                <a:spcPct val="115000"/>
              </a:lnSpc>
              <a:spcBef>
                <a:spcPts val="0"/>
              </a:spcBef>
              <a:spcAft>
                <a:spcPts val="0"/>
              </a:spcAft>
              <a:buClr>
                <a:srgbClr val="000000"/>
              </a:buClr>
              <a:buSzPts val="3200"/>
              <a:buFont typeface="Arial"/>
              <a:buNone/>
              <a:defRPr b="0" i="0" sz="3200" u="none" cap="none" strike="noStrike">
                <a:solidFill>
                  <a:schemeClr val="lt1"/>
                </a:solidFill>
                <a:latin typeface="Roboto Medium"/>
                <a:ea typeface="Roboto Medium"/>
                <a:cs typeface="Roboto Medium"/>
                <a:sym typeface="Roboto Medium"/>
              </a:defRPr>
            </a:lvl7pPr>
            <a:lvl8pPr lvl="7" marR="0" rtl="0" algn="l">
              <a:lnSpc>
                <a:spcPct val="115000"/>
              </a:lnSpc>
              <a:spcBef>
                <a:spcPts val="0"/>
              </a:spcBef>
              <a:spcAft>
                <a:spcPts val="0"/>
              </a:spcAft>
              <a:buClr>
                <a:srgbClr val="000000"/>
              </a:buClr>
              <a:buSzPts val="3200"/>
              <a:buFont typeface="Arial"/>
              <a:buNone/>
              <a:defRPr b="0" i="0" sz="3200" u="none" cap="none" strike="noStrike">
                <a:solidFill>
                  <a:schemeClr val="lt1"/>
                </a:solidFill>
                <a:latin typeface="Roboto Medium"/>
                <a:ea typeface="Roboto Medium"/>
                <a:cs typeface="Roboto Medium"/>
                <a:sym typeface="Roboto Medium"/>
              </a:defRPr>
            </a:lvl8pPr>
            <a:lvl9pPr lvl="8" marR="0" rtl="0" algn="l">
              <a:lnSpc>
                <a:spcPct val="115000"/>
              </a:lnSpc>
              <a:spcBef>
                <a:spcPts val="0"/>
              </a:spcBef>
              <a:spcAft>
                <a:spcPts val="0"/>
              </a:spcAft>
              <a:buClr>
                <a:srgbClr val="000000"/>
              </a:buClr>
              <a:buSzPts val="3200"/>
              <a:buFont typeface="Arial"/>
              <a:buNone/>
              <a:defRPr b="0" i="0" sz="3200" u="none" cap="none" strike="noStrike">
                <a:solidFill>
                  <a:schemeClr val="lt1"/>
                </a:solidFill>
                <a:latin typeface="Roboto Medium"/>
                <a:ea typeface="Roboto Medium"/>
                <a:cs typeface="Roboto Medium"/>
                <a:sym typeface="Roboto Medium"/>
              </a:defRPr>
            </a:lvl9pPr>
          </a:lstStyle>
          <a:p/>
        </p:txBody>
      </p:sp>
    </p:spTree>
  </p:cSld>
  <p:clrMapOvr>
    <a:masterClrMapping/>
  </p:clrMapOvr>
  <p:extLst>
    <p:ext uri="{DCECCB84-F9BA-43D5-87BE-67443E8EF086}">
      <p15:sldGuideLst>
        <p15:guide id="1" orient="horz" pos="1248">
          <p15:clr>
            <a:srgbClr val="FA7B17"/>
          </p15:clr>
        </p15:guide>
      </p15:sldGuideLst>
    </p:ext>
  </p:extLst>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84" name="Shape 584"/>
        <p:cNvGrpSpPr/>
        <p:nvPr/>
      </p:nvGrpSpPr>
      <p:grpSpPr>
        <a:xfrm>
          <a:off x="0" y="0"/>
          <a:ext cx="0" cy="0"/>
          <a:chOff x="0" y="0"/>
          <a:chExt cx="0" cy="0"/>
        </a:xfrm>
      </p:grpSpPr>
      <p:sp>
        <p:nvSpPr>
          <p:cNvPr id="585" name="Google Shape;585;p119"/>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rtl="0" algn="ctr">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586" name="Google Shape;586;p119"/>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rtl="0" algn="ctr">
              <a:lnSpc>
                <a:spcPct val="90000"/>
              </a:lnSpc>
              <a:spcBef>
                <a:spcPts val="1100"/>
              </a:spcBef>
              <a:spcAft>
                <a:spcPts val="0"/>
              </a:spcAft>
              <a:buClr>
                <a:schemeClr val="dk1"/>
              </a:buClr>
              <a:buSzPts val="2400"/>
              <a:buNone/>
              <a:defRPr sz="2400"/>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900"/>
              <a:buNone/>
              <a:defRPr sz="19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587" name="Google Shape;587;p11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588" name="Google Shape;588;p11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589" name="Google Shape;589;p11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90" name="Shape 590"/>
        <p:cNvGrpSpPr/>
        <p:nvPr/>
      </p:nvGrpSpPr>
      <p:grpSpPr>
        <a:xfrm>
          <a:off x="0" y="0"/>
          <a:ext cx="0" cy="0"/>
          <a:chOff x="0" y="0"/>
          <a:chExt cx="0" cy="0"/>
        </a:xfrm>
      </p:grpSpPr>
      <p:sp>
        <p:nvSpPr>
          <p:cNvPr id="591" name="Google Shape;591;p12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592" name="Google Shape;592;p120"/>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9250" lvl="0" marL="457200" rtl="0" algn="l">
              <a:lnSpc>
                <a:spcPct val="90000"/>
              </a:lnSpc>
              <a:spcBef>
                <a:spcPts val="1100"/>
              </a:spcBef>
              <a:spcAft>
                <a:spcPts val="0"/>
              </a:spcAft>
              <a:buClr>
                <a:schemeClr val="dk1"/>
              </a:buClr>
              <a:buSzPts val="1900"/>
              <a:buChar cha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593" name="Google Shape;593;p12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594" name="Google Shape;594;p12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595" name="Google Shape;595;p12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96" name="Shape 596"/>
        <p:cNvGrpSpPr/>
        <p:nvPr/>
      </p:nvGrpSpPr>
      <p:grpSpPr>
        <a:xfrm>
          <a:off x="0" y="0"/>
          <a:ext cx="0" cy="0"/>
          <a:chOff x="0" y="0"/>
          <a:chExt cx="0" cy="0"/>
        </a:xfrm>
      </p:grpSpPr>
      <p:sp>
        <p:nvSpPr>
          <p:cNvPr id="597" name="Google Shape;597;p121"/>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598" name="Google Shape;598;p121"/>
          <p:cNvSpPr txBox="1"/>
          <p:nvPr>
            <p:ph idx="1" type="body"/>
          </p:nvPr>
        </p:nvSpPr>
        <p:spPr>
          <a:xfrm>
            <a:off x="831850" y="4589463"/>
            <a:ext cx="10515600" cy="15000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100"/>
              </a:spcBef>
              <a:spcAft>
                <a:spcPts val="0"/>
              </a:spcAft>
              <a:buClr>
                <a:srgbClr val="888888"/>
              </a:buClr>
              <a:buSzPts val="2400"/>
              <a:buNone/>
              <a:defRPr sz="2400">
                <a:solidFill>
                  <a:srgbClr val="888888"/>
                </a:solidFil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599" name="Google Shape;599;p12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600" name="Google Shape;600;p12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601" name="Google Shape;601;p12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02" name="Shape 602"/>
        <p:cNvGrpSpPr/>
        <p:nvPr/>
      </p:nvGrpSpPr>
      <p:grpSpPr>
        <a:xfrm>
          <a:off x="0" y="0"/>
          <a:ext cx="0" cy="0"/>
          <a:chOff x="0" y="0"/>
          <a:chExt cx="0" cy="0"/>
        </a:xfrm>
      </p:grpSpPr>
      <p:sp>
        <p:nvSpPr>
          <p:cNvPr id="603" name="Google Shape;603;p12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604" name="Google Shape;604;p122"/>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9250" lvl="0" marL="457200" rtl="0" algn="l">
              <a:lnSpc>
                <a:spcPct val="90000"/>
              </a:lnSpc>
              <a:spcBef>
                <a:spcPts val="1100"/>
              </a:spcBef>
              <a:spcAft>
                <a:spcPts val="0"/>
              </a:spcAft>
              <a:buClr>
                <a:schemeClr val="dk1"/>
              </a:buClr>
              <a:buSzPts val="1900"/>
              <a:buChar cha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605" name="Google Shape;605;p122"/>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9250" lvl="0" marL="457200" rtl="0" algn="l">
              <a:lnSpc>
                <a:spcPct val="90000"/>
              </a:lnSpc>
              <a:spcBef>
                <a:spcPts val="1100"/>
              </a:spcBef>
              <a:spcAft>
                <a:spcPts val="0"/>
              </a:spcAft>
              <a:buClr>
                <a:schemeClr val="dk1"/>
              </a:buClr>
              <a:buSzPts val="1900"/>
              <a:buChar cha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606" name="Google Shape;606;p12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607" name="Google Shape;607;p12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608" name="Google Shape;608;p12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09" name="Shape 609"/>
        <p:cNvGrpSpPr/>
        <p:nvPr/>
      </p:nvGrpSpPr>
      <p:grpSpPr>
        <a:xfrm>
          <a:off x="0" y="0"/>
          <a:ext cx="0" cy="0"/>
          <a:chOff x="0" y="0"/>
          <a:chExt cx="0" cy="0"/>
        </a:xfrm>
      </p:grpSpPr>
      <p:sp>
        <p:nvSpPr>
          <p:cNvPr id="610" name="Google Shape;610;p123"/>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611" name="Google Shape;611;p123"/>
          <p:cNvSpPr txBox="1"/>
          <p:nvPr>
            <p:ph idx="1" type="body"/>
          </p:nvPr>
        </p:nvSpPr>
        <p:spPr>
          <a:xfrm>
            <a:off x="839788" y="1681163"/>
            <a:ext cx="5157600" cy="8241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1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900"/>
              <a:buNone/>
              <a:defRPr b="1" sz="19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612" name="Google Shape;612;p123"/>
          <p:cNvSpPr txBox="1"/>
          <p:nvPr>
            <p:ph idx="2" type="body"/>
          </p:nvPr>
        </p:nvSpPr>
        <p:spPr>
          <a:xfrm>
            <a:off x="839788" y="2505075"/>
            <a:ext cx="5157600" cy="3684300"/>
          </a:xfrm>
          <a:prstGeom prst="rect">
            <a:avLst/>
          </a:prstGeom>
          <a:noFill/>
          <a:ln>
            <a:noFill/>
          </a:ln>
        </p:spPr>
        <p:txBody>
          <a:bodyPr anchorCtr="0" anchor="t" bIns="45700" lIns="91425" spcFirstLastPara="1" rIns="91425" wrap="square" tIns="45700">
            <a:normAutofit/>
          </a:bodyPr>
          <a:lstStyle>
            <a:lvl1pPr indent="-349250" lvl="0" marL="457200" rtl="0" algn="l">
              <a:lnSpc>
                <a:spcPct val="90000"/>
              </a:lnSpc>
              <a:spcBef>
                <a:spcPts val="1100"/>
              </a:spcBef>
              <a:spcAft>
                <a:spcPts val="0"/>
              </a:spcAft>
              <a:buClr>
                <a:schemeClr val="dk1"/>
              </a:buClr>
              <a:buSzPts val="1900"/>
              <a:buChar cha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613" name="Google Shape;613;p123"/>
          <p:cNvSpPr txBox="1"/>
          <p:nvPr>
            <p:ph idx="3" type="body"/>
          </p:nvPr>
        </p:nvSpPr>
        <p:spPr>
          <a:xfrm>
            <a:off x="6172200" y="1681163"/>
            <a:ext cx="5183100" cy="8241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1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900"/>
              <a:buNone/>
              <a:defRPr b="1" sz="19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614" name="Google Shape;614;p123"/>
          <p:cNvSpPr txBox="1"/>
          <p:nvPr>
            <p:ph idx="4" type="body"/>
          </p:nvPr>
        </p:nvSpPr>
        <p:spPr>
          <a:xfrm>
            <a:off x="6172200" y="2505075"/>
            <a:ext cx="5183100" cy="3684300"/>
          </a:xfrm>
          <a:prstGeom prst="rect">
            <a:avLst/>
          </a:prstGeom>
          <a:noFill/>
          <a:ln>
            <a:noFill/>
          </a:ln>
        </p:spPr>
        <p:txBody>
          <a:bodyPr anchorCtr="0" anchor="t" bIns="45700" lIns="91425" spcFirstLastPara="1" rIns="91425" wrap="square" tIns="45700">
            <a:normAutofit/>
          </a:bodyPr>
          <a:lstStyle>
            <a:lvl1pPr indent="-349250" lvl="0" marL="457200" rtl="0" algn="l">
              <a:lnSpc>
                <a:spcPct val="90000"/>
              </a:lnSpc>
              <a:spcBef>
                <a:spcPts val="1100"/>
              </a:spcBef>
              <a:spcAft>
                <a:spcPts val="0"/>
              </a:spcAft>
              <a:buClr>
                <a:schemeClr val="dk1"/>
              </a:buClr>
              <a:buSzPts val="1900"/>
              <a:buChar cha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615" name="Google Shape;615;p12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616" name="Google Shape;616;p12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617" name="Google Shape;617;p12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18" name="Shape 618"/>
        <p:cNvGrpSpPr/>
        <p:nvPr/>
      </p:nvGrpSpPr>
      <p:grpSpPr>
        <a:xfrm>
          <a:off x="0" y="0"/>
          <a:ext cx="0" cy="0"/>
          <a:chOff x="0" y="0"/>
          <a:chExt cx="0" cy="0"/>
        </a:xfrm>
      </p:grpSpPr>
      <p:sp>
        <p:nvSpPr>
          <p:cNvPr id="619" name="Google Shape;619;p12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620" name="Google Shape;620;p12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621" name="Google Shape;621;p12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622" name="Google Shape;622;p12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Photo 1">
  <p:cSld name="Title Slide">
    <p:bg>
      <p:bgPr>
        <a:blipFill>
          <a:blip r:embed="rId2">
            <a:alphaModFix/>
          </a:blip>
          <a:stretch>
            <a:fillRect/>
          </a:stretch>
        </a:blipFill>
      </p:bgPr>
    </p:bg>
    <p:spTree>
      <p:nvGrpSpPr>
        <p:cNvPr id="70" name="Shape 70"/>
        <p:cNvGrpSpPr/>
        <p:nvPr/>
      </p:nvGrpSpPr>
      <p:grpSpPr>
        <a:xfrm>
          <a:off x="0" y="0"/>
          <a:ext cx="0" cy="0"/>
          <a:chOff x="0" y="0"/>
          <a:chExt cx="0" cy="0"/>
        </a:xfrm>
      </p:grpSpPr>
      <p:pic>
        <p:nvPicPr>
          <p:cNvPr id="71" name="Google Shape;71;p13"/>
          <p:cNvPicPr preferRelativeResize="0"/>
          <p:nvPr/>
        </p:nvPicPr>
        <p:blipFill>
          <a:blip r:embed="rId3">
            <a:alphaModFix/>
          </a:blip>
          <a:stretch>
            <a:fillRect/>
          </a:stretch>
        </p:blipFill>
        <p:spPr>
          <a:xfrm>
            <a:off x="324800" y="5535100"/>
            <a:ext cx="2665252" cy="976050"/>
          </a:xfrm>
          <a:prstGeom prst="rect">
            <a:avLst/>
          </a:prstGeom>
          <a:noFill/>
          <a:ln>
            <a:noFill/>
          </a:ln>
        </p:spPr>
      </p:pic>
      <p:sp>
        <p:nvSpPr>
          <p:cNvPr id="72" name="Google Shape;72;p13"/>
          <p:cNvSpPr txBox="1"/>
          <p:nvPr>
            <p:ph type="ctrTitle"/>
          </p:nvPr>
        </p:nvSpPr>
        <p:spPr>
          <a:xfrm>
            <a:off x="1479200" y="1133575"/>
            <a:ext cx="5378700" cy="2387700"/>
          </a:xfrm>
          <a:prstGeom prst="rect">
            <a:avLst/>
          </a:prstGeom>
          <a:noFill/>
          <a:ln>
            <a:noFill/>
          </a:ln>
        </p:spPr>
        <p:txBody>
          <a:bodyPr anchorCtr="0" anchor="b" bIns="45700" lIns="91425" spcFirstLastPara="1" rIns="91425" wrap="square" tIns="45700">
            <a:normAutofit/>
          </a:bodyPr>
          <a:lstStyle>
            <a:lvl1pPr indent="0" lvl="0" marL="0" rtl="0" algn="l">
              <a:lnSpc>
                <a:spcPct val="90000"/>
              </a:lnSpc>
              <a:spcBef>
                <a:spcPts val="0"/>
              </a:spcBef>
              <a:spcAft>
                <a:spcPts val="0"/>
              </a:spcAft>
              <a:buClr>
                <a:srgbClr val="F6290E"/>
              </a:buClr>
              <a:buSzPts val="6000"/>
              <a:buFont typeface="Arial Black"/>
              <a:buNone/>
              <a:defRPr/>
            </a:lvl1pPr>
            <a:lvl2pPr indent="0" lvl="1" marL="0" rtl="0" algn="l">
              <a:lnSpc>
                <a:spcPct val="90000"/>
              </a:lnSpc>
              <a:spcBef>
                <a:spcPts val="0"/>
              </a:spcBef>
              <a:spcAft>
                <a:spcPts val="0"/>
              </a:spcAft>
              <a:buClr>
                <a:srgbClr val="F6290E"/>
              </a:buClr>
              <a:buSzPts val="6000"/>
              <a:buFont typeface="Arial Black"/>
              <a:buNone/>
              <a:defRPr/>
            </a:lvl2pPr>
            <a:lvl3pPr indent="0" lvl="2" marL="0" rtl="0" algn="l">
              <a:lnSpc>
                <a:spcPct val="90000"/>
              </a:lnSpc>
              <a:spcBef>
                <a:spcPts val="0"/>
              </a:spcBef>
              <a:spcAft>
                <a:spcPts val="0"/>
              </a:spcAft>
              <a:buClr>
                <a:srgbClr val="F6290E"/>
              </a:buClr>
              <a:buSzPts val="6000"/>
              <a:buFont typeface="Arial Black"/>
              <a:buNone/>
              <a:defRPr/>
            </a:lvl3pPr>
            <a:lvl4pPr indent="0" lvl="3" marL="0" rtl="0" algn="l">
              <a:lnSpc>
                <a:spcPct val="90000"/>
              </a:lnSpc>
              <a:spcBef>
                <a:spcPts val="0"/>
              </a:spcBef>
              <a:spcAft>
                <a:spcPts val="0"/>
              </a:spcAft>
              <a:buClr>
                <a:srgbClr val="F6290E"/>
              </a:buClr>
              <a:buSzPts val="6000"/>
              <a:buFont typeface="Arial Black"/>
              <a:buNone/>
              <a:defRPr/>
            </a:lvl4pPr>
            <a:lvl5pPr indent="0" lvl="4" marL="0" rtl="0" algn="l">
              <a:lnSpc>
                <a:spcPct val="90000"/>
              </a:lnSpc>
              <a:spcBef>
                <a:spcPts val="0"/>
              </a:spcBef>
              <a:spcAft>
                <a:spcPts val="0"/>
              </a:spcAft>
              <a:buClr>
                <a:srgbClr val="F6290E"/>
              </a:buClr>
              <a:buSzPts val="6000"/>
              <a:buFont typeface="Arial Black"/>
              <a:buNone/>
              <a:defRPr/>
            </a:lvl5pPr>
            <a:lvl6pPr indent="0" lvl="5" marL="0" rtl="0" algn="l">
              <a:lnSpc>
                <a:spcPct val="90000"/>
              </a:lnSpc>
              <a:spcBef>
                <a:spcPts val="0"/>
              </a:spcBef>
              <a:spcAft>
                <a:spcPts val="0"/>
              </a:spcAft>
              <a:buClr>
                <a:srgbClr val="F6290E"/>
              </a:buClr>
              <a:buSzPts val="6000"/>
              <a:buFont typeface="Arial Black"/>
              <a:buNone/>
              <a:defRPr/>
            </a:lvl6pPr>
            <a:lvl7pPr indent="0" lvl="6" marL="0" rtl="0" algn="l">
              <a:lnSpc>
                <a:spcPct val="90000"/>
              </a:lnSpc>
              <a:spcBef>
                <a:spcPts val="0"/>
              </a:spcBef>
              <a:spcAft>
                <a:spcPts val="0"/>
              </a:spcAft>
              <a:buClr>
                <a:srgbClr val="F6290E"/>
              </a:buClr>
              <a:buSzPts val="6000"/>
              <a:buFont typeface="Arial Black"/>
              <a:buNone/>
              <a:defRPr/>
            </a:lvl7pPr>
            <a:lvl8pPr indent="0" lvl="7" marL="0" rtl="0" algn="l">
              <a:lnSpc>
                <a:spcPct val="90000"/>
              </a:lnSpc>
              <a:spcBef>
                <a:spcPts val="0"/>
              </a:spcBef>
              <a:spcAft>
                <a:spcPts val="0"/>
              </a:spcAft>
              <a:buClr>
                <a:srgbClr val="F6290E"/>
              </a:buClr>
              <a:buSzPts val="6000"/>
              <a:buFont typeface="Arial Black"/>
              <a:buNone/>
              <a:defRPr/>
            </a:lvl8pPr>
            <a:lvl9pPr indent="0" lvl="8" marL="0" rtl="0" algn="l">
              <a:lnSpc>
                <a:spcPct val="90000"/>
              </a:lnSpc>
              <a:spcBef>
                <a:spcPts val="0"/>
              </a:spcBef>
              <a:spcAft>
                <a:spcPts val="0"/>
              </a:spcAft>
              <a:buClr>
                <a:srgbClr val="F6290E"/>
              </a:buClr>
              <a:buSzPts val="6000"/>
              <a:buFont typeface="Arial Black"/>
              <a:buNone/>
              <a:defRPr/>
            </a:lvl9pPr>
          </a:lstStyle>
          <a:p/>
        </p:txBody>
      </p:sp>
      <p:sp>
        <p:nvSpPr>
          <p:cNvPr id="73" name="Google Shape;73;p13"/>
          <p:cNvSpPr txBox="1"/>
          <p:nvPr>
            <p:ph idx="1" type="subTitle"/>
          </p:nvPr>
        </p:nvSpPr>
        <p:spPr>
          <a:xfrm>
            <a:off x="1479200" y="3613250"/>
            <a:ext cx="5474100" cy="1655700"/>
          </a:xfrm>
          <a:prstGeom prst="rect">
            <a:avLst/>
          </a:prstGeom>
          <a:noFill/>
          <a:ln>
            <a:noFill/>
          </a:ln>
        </p:spPr>
        <p:txBody>
          <a:bodyPr anchorCtr="0" anchor="t" bIns="45700" lIns="91425" spcFirstLastPara="1" rIns="91425" wrap="square" tIns="45700">
            <a:normAutofit/>
          </a:bodyPr>
          <a:lstStyle>
            <a:lvl1pPr indent="-177800" lvl="0" marL="0" rtl="0" algn="l">
              <a:lnSpc>
                <a:spcPct val="90000"/>
              </a:lnSpc>
              <a:spcBef>
                <a:spcPts val="0"/>
              </a:spcBef>
              <a:spcAft>
                <a:spcPts val="0"/>
              </a:spcAft>
              <a:buSzPts val="2800"/>
              <a:buNone/>
              <a:defRPr/>
            </a:lvl1pPr>
            <a:lvl2pPr indent="-152400" lvl="1" marL="0" rtl="0" algn="l">
              <a:lnSpc>
                <a:spcPct val="90000"/>
              </a:lnSpc>
              <a:spcBef>
                <a:spcPts val="0"/>
              </a:spcBef>
              <a:spcAft>
                <a:spcPts val="0"/>
              </a:spcAft>
              <a:buSzPts val="2400"/>
              <a:buNone/>
              <a:defRPr/>
            </a:lvl2pPr>
            <a:lvl3pPr indent="-127000" lvl="2" marL="0" rtl="0" algn="l">
              <a:lnSpc>
                <a:spcPct val="90000"/>
              </a:lnSpc>
              <a:spcBef>
                <a:spcPts val="0"/>
              </a:spcBef>
              <a:spcAft>
                <a:spcPts val="0"/>
              </a:spcAft>
              <a:buSzPts val="2000"/>
              <a:buNone/>
              <a:defRPr/>
            </a:lvl3pPr>
            <a:lvl4pPr indent="-114300" lvl="3" marL="0" rtl="0" algn="l">
              <a:lnSpc>
                <a:spcPct val="90000"/>
              </a:lnSpc>
              <a:spcBef>
                <a:spcPts val="0"/>
              </a:spcBef>
              <a:spcAft>
                <a:spcPts val="0"/>
              </a:spcAft>
              <a:buSzPts val="1800"/>
              <a:buNone/>
              <a:defRPr/>
            </a:lvl4pPr>
            <a:lvl5pPr indent="-114300" lvl="4" marL="0" rtl="0" algn="l">
              <a:lnSpc>
                <a:spcPct val="90000"/>
              </a:lnSpc>
              <a:spcBef>
                <a:spcPts val="0"/>
              </a:spcBef>
              <a:spcAft>
                <a:spcPts val="0"/>
              </a:spcAft>
              <a:buSzPts val="1800"/>
              <a:buNone/>
              <a:defRPr/>
            </a:lvl5pPr>
            <a:lvl6pPr indent="-114300" lvl="5" marL="0" rtl="0" algn="l">
              <a:lnSpc>
                <a:spcPct val="90000"/>
              </a:lnSpc>
              <a:spcBef>
                <a:spcPts val="0"/>
              </a:spcBef>
              <a:spcAft>
                <a:spcPts val="0"/>
              </a:spcAft>
              <a:buSzPts val="1800"/>
              <a:buNone/>
              <a:defRPr/>
            </a:lvl6pPr>
            <a:lvl7pPr indent="-114300" lvl="6" marL="0" rtl="0" algn="l">
              <a:lnSpc>
                <a:spcPct val="90000"/>
              </a:lnSpc>
              <a:spcBef>
                <a:spcPts val="0"/>
              </a:spcBef>
              <a:spcAft>
                <a:spcPts val="0"/>
              </a:spcAft>
              <a:buSzPts val="1800"/>
              <a:buNone/>
              <a:defRPr/>
            </a:lvl7pPr>
            <a:lvl8pPr indent="-114300" lvl="7" marL="0" rtl="0" algn="l">
              <a:lnSpc>
                <a:spcPct val="90000"/>
              </a:lnSpc>
              <a:spcBef>
                <a:spcPts val="0"/>
              </a:spcBef>
              <a:spcAft>
                <a:spcPts val="0"/>
              </a:spcAft>
              <a:buSzPts val="1800"/>
              <a:buNone/>
              <a:defRPr/>
            </a:lvl8pPr>
            <a:lvl9pPr indent="-114300" lvl="8" marL="0" rtl="0" algn="l">
              <a:lnSpc>
                <a:spcPct val="90000"/>
              </a:lnSpc>
              <a:spcBef>
                <a:spcPts val="0"/>
              </a:spcBef>
              <a:spcAft>
                <a:spcPts val="0"/>
              </a:spcAft>
              <a:buSzPts val="1800"/>
              <a:buNone/>
              <a:defRPr/>
            </a:lvl9pPr>
          </a:lstStyle>
          <a:p/>
        </p:txBody>
      </p:sp>
      <p:sp>
        <p:nvSpPr>
          <p:cNvPr id="74" name="Google Shape;74;p13"/>
          <p:cNvSpPr txBox="1"/>
          <p:nvPr/>
        </p:nvSpPr>
        <p:spPr>
          <a:xfrm>
            <a:off x="9483350" y="6511150"/>
            <a:ext cx="3038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Jost Medium"/>
                <a:ea typeface="Jost Medium"/>
                <a:cs typeface="Jost Medium"/>
                <a:sym typeface="Jost Medium"/>
              </a:rPr>
              <a:t>Allison Shelley for EDUImages</a:t>
            </a:r>
            <a:endParaRPr>
              <a:latin typeface="Jost Medium"/>
              <a:ea typeface="Jost Medium"/>
              <a:cs typeface="Jost Medium"/>
              <a:sym typeface="Jost Medium"/>
            </a:endParaRPr>
          </a:p>
        </p:txBody>
      </p:sp>
      <p:sp>
        <p:nvSpPr>
          <p:cNvPr id="75" name="Google Shape;75;p13"/>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lvl1pPr lvl="0">
              <a:buNone/>
              <a:defRPr sz="1300">
                <a:solidFill>
                  <a:srgbClr val="173478"/>
                </a:solidFill>
                <a:latin typeface="Jost Medium"/>
                <a:ea typeface="Jost Medium"/>
                <a:cs typeface="Jost Medium"/>
                <a:sym typeface="Jost Medium"/>
              </a:defRPr>
            </a:lvl1pPr>
            <a:lvl2pPr lvl="1">
              <a:buNone/>
              <a:defRPr sz="1300">
                <a:solidFill>
                  <a:srgbClr val="173478"/>
                </a:solidFill>
                <a:latin typeface="Jost Medium"/>
                <a:ea typeface="Jost Medium"/>
                <a:cs typeface="Jost Medium"/>
                <a:sym typeface="Jost Medium"/>
              </a:defRPr>
            </a:lvl2pPr>
            <a:lvl3pPr lvl="2">
              <a:buNone/>
              <a:defRPr sz="1300">
                <a:solidFill>
                  <a:srgbClr val="173478"/>
                </a:solidFill>
                <a:latin typeface="Jost Medium"/>
                <a:ea typeface="Jost Medium"/>
                <a:cs typeface="Jost Medium"/>
                <a:sym typeface="Jost Medium"/>
              </a:defRPr>
            </a:lvl3pPr>
            <a:lvl4pPr lvl="3">
              <a:buNone/>
              <a:defRPr sz="1300">
                <a:solidFill>
                  <a:srgbClr val="173478"/>
                </a:solidFill>
                <a:latin typeface="Jost Medium"/>
                <a:ea typeface="Jost Medium"/>
                <a:cs typeface="Jost Medium"/>
                <a:sym typeface="Jost Medium"/>
              </a:defRPr>
            </a:lvl4pPr>
            <a:lvl5pPr lvl="4">
              <a:buNone/>
              <a:defRPr sz="1300">
                <a:solidFill>
                  <a:srgbClr val="173478"/>
                </a:solidFill>
                <a:latin typeface="Jost Medium"/>
                <a:ea typeface="Jost Medium"/>
                <a:cs typeface="Jost Medium"/>
                <a:sym typeface="Jost Medium"/>
              </a:defRPr>
            </a:lvl5pPr>
            <a:lvl6pPr lvl="5">
              <a:buNone/>
              <a:defRPr sz="1300">
                <a:solidFill>
                  <a:srgbClr val="173478"/>
                </a:solidFill>
                <a:latin typeface="Jost Medium"/>
                <a:ea typeface="Jost Medium"/>
                <a:cs typeface="Jost Medium"/>
                <a:sym typeface="Jost Medium"/>
              </a:defRPr>
            </a:lvl6pPr>
            <a:lvl7pPr lvl="6">
              <a:buNone/>
              <a:defRPr sz="1300">
                <a:solidFill>
                  <a:srgbClr val="173478"/>
                </a:solidFill>
                <a:latin typeface="Jost Medium"/>
                <a:ea typeface="Jost Medium"/>
                <a:cs typeface="Jost Medium"/>
                <a:sym typeface="Jost Medium"/>
              </a:defRPr>
            </a:lvl7pPr>
            <a:lvl8pPr lvl="7">
              <a:buNone/>
              <a:defRPr sz="1300">
                <a:solidFill>
                  <a:srgbClr val="173478"/>
                </a:solidFill>
                <a:latin typeface="Jost Medium"/>
                <a:ea typeface="Jost Medium"/>
                <a:cs typeface="Jost Medium"/>
                <a:sym typeface="Jost Medium"/>
              </a:defRPr>
            </a:lvl8pPr>
            <a:lvl9pPr lvl="8">
              <a:buNone/>
              <a:defRPr sz="1300">
                <a:solidFill>
                  <a:srgbClr val="173478"/>
                </a:solidFill>
                <a:latin typeface="Jost Medium"/>
                <a:ea typeface="Jost Medium"/>
                <a:cs typeface="Jost Medium"/>
                <a:sym typeface="Jost Medium"/>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23" name="Shape 623"/>
        <p:cNvGrpSpPr/>
        <p:nvPr/>
      </p:nvGrpSpPr>
      <p:grpSpPr>
        <a:xfrm>
          <a:off x="0" y="0"/>
          <a:ext cx="0" cy="0"/>
          <a:chOff x="0" y="0"/>
          <a:chExt cx="0" cy="0"/>
        </a:xfrm>
      </p:grpSpPr>
      <p:sp>
        <p:nvSpPr>
          <p:cNvPr id="624" name="Google Shape;624;p12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625" name="Google Shape;625;p12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626" name="Google Shape;626;p12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27" name="Shape 627"/>
        <p:cNvGrpSpPr/>
        <p:nvPr/>
      </p:nvGrpSpPr>
      <p:grpSpPr>
        <a:xfrm>
          <a:off x="0" y="0"/>
          <a:ext cx="0" cy="0"/>
          <a:chOff x="0" y="0"/>
          <a:chExt cx="0" cy="0"/>
        </a:xfrm>
      </p:grpSpPr>
      <p:sp>
        <p:nvSpPr>
          <p:cNvPr id="628" name="Google Shape;628;p126"/>
          <p:cNvSpPr txBox="1"/>
          <p:nvPr>
            <p:ph type="title"/>
          </p:nvPr>
        </p:nvSpPr>
        <p:spPr>
          <a:xfrm>
            <a:off x="839788" y="457200"/>
            <a:ext cx="3932400" cy="16005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629" name="Google Shape;629;p126"/>
          <p:cNvSpPr txBox="1"/>
          <p:nvPr>
            <p:ph idx="1" type="body"/>
          </p:nvPr>
        </p:nvSpPr>
        <p:spPr>
          <a:xfrm>
            <a:off x="5183188" y="987425"/>
            <a:ext cx="6172500" cy="4873500"/>
          </a:xfrm>
          <a:prstGeom prst="rect">
            <a:avLst/>
          </a:prstGeom>
          <a:noFill/>
          <a:ln>
            <a:noFill/>
          </a:ln>
        </p:spPr>
        <p:txBody>
          <a:bodyPr anchorCtr="0" anchor="t" bIns="45700" lIns="91425" spcFirstLastPara="1" rIns="91425" wrap="square" tIns="45700">
            <a:normAutofit/>
          </a:bodyPr>
          <a:lstStyle>
            <a:lvl1pPr indent="-431800" lvl="0" marL="457200" rtl="0" algn="l">
              <a:lnSpc>
                <a:spcPct val="90000"/>
              </a:lnSpc>
              <a:spcBef>
                <a:spcPts val="1100"/>
              </a:spcBef>
              <a:spcAft>
                <a:spcPts val="0"/>
              </a:spcAft>
              <a:buClr>
                <a:schemeClr val="dk1"/>
              </a:buClr>
              <a:buSzPts val="3200"/>
              <a:buChar char="•"/>
              <a:defRPr sz="3200"/>
            </a:lvl1pPr>
            <a:lvl2pPr indent="-406400" lvl="1" marL="914400" rtl="0" algn="l">
              <a:lnSpc>
                <a:spcPct val="90000"/>
              </a:lnSpc>
              <a:spcBef>
                <a:spcPts val="500"/>
              </a:spcBef>
              <a:spcAft>
                <a:spcPts val="0"/>
              </a:spcAft>
              <a:buClr>
                <a:schemeClr val="dk1"/>
              </a:buClr>
              <a:buSzPts val="2800"/>
              <a:buChar char="•"/>
              <a:defRPr sz="2800"/>
            </a:lvl2pPr>
            <a:lvl3pPr indent="-381000" lvl="2" marL="1371600" rtl="0" algn="l">
              <a:lnSpc>
                <a:spcPct val="90000"/>
              </a:lnSpc>
              <a:spcBef>
                <a:spcPts val="500"/>
              </a:spcBef>
              <a:spcAft>
                <a:spcPts val="0"/>
              </a:spcAft>
              <a:buClr>
                <a:schemeClr val="dk1"/>
              </a:buClr>
              <a:buSzPts val="2400"/>
              <a:buChar char="•"/>
              <a:defRPr sz="2400"/>
            </a:lvl3pPr>
            <a:lvl4pPr indent="-355600" lvl="3" marL="1828800" rtl="0" algn="l">
              <a:lnSpc>
                <a:spcPct val="90000"/>
              </a:lnSpc>
              <a:spcBef>
                <a:spcPts val="500"/>
              </a:spcBef>
              <a:spcAft>
                <a:spcPts val="0"/>
              </a:spcAft>
              <a:buClr>
                <a:schemeClr val="dk1"/>
              </a:buClr>
              <a:buSzPts val="2000"/>
              <a:buChar char="•"/>
              <a:defRPr sz="2000"/>
            </a:lvl4pPr>
            <a:lvl5pPr indent="-355600" lvl="4" marL="2286000" rtl="0" algn="l">
              <a:lnSpc>
                <a:spcPct val="90000"/>
              </a:lnSpc>
              <a:spcBef>
                <a:spcPts val="500"/>
              </a:spcBef>
              <a:spcAft>
                <a:spcPts val="0"/>
              </a:spcAft>
              <a:buClr>
                <a:schemeClr val="dk1"/>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630" name="Google Shape;630;p126"/>
          <p:cNvSpPr txBox="1"/>
          <p:nvPr>
            <p:ph idx="2" type="body"/>
          </p:nvPr>
        </p:nvSpPr>
        <p:spPr>
          <a:xfrm>
            <a:off x="839788" y="2057400"/>
            <a:ext cx="39324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1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500"/>
              <a:buNone/>
              <a:defRPr sz="15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100"/>
              <a:buNone/>
              <a:defRPr sz="1100"/>
            </a:lvl4pPr>
            <a:lvl5pPr indent="-228600" lvl="4" marL="2286000" rtl="0" algn="l">
              <a:lnSpc>
                <a:spcPct val="90000"/>
              </a:lnSpc>
              <a:spcBef>
                <a:spcPts val="500"/>
              </a:spcBef>
              <a:spcAft>
                <a:spcPts val="0"/>
              </a:spcAft>
              <a:buClr>
                <a:schemeClr val="dk1"/>
              </a:buClr>
              <a:buSzPts val="1100"/>
              <a:buNone/>
              <a:defRPr sz="1100"/>
            </a:lvl5pPr>
            <a:lvl6pPr indent="-228600" lvl="5" marL="2743200" rtl="0" algn="l">
              <a:lnSpc>
                <a:spcPct val="90000"/>
              </a:lnSpc>
              <a:spcBef>
                <a:spcPts val="500"/>
              </a:spcBef>
              <a:spcAft>
                <a:spcPts val="0"/>
              </a:spcAft>
              <a:buClr>
                <a:schemeClr val="dk1"/>
              </a:buClr>
              <a:buSzPts val="1100"/>
              <a:buNone/>
              <a:defRPr sz="1100"/>
            </a:lvl6pPr>
            <a:lvl7pPr indent="-228600" lvl="6" marL="3200400" rtl="0" algn="l">
              <a:lnSpc>
                <a:spcPct val="90000"/>
              </a:lnSpc>
              <a:spcBef>
                <a:spcPts val="500"/>
              </a:spcBef>
              <a:spcAft>
                <a:spcPts val="0"/>
              </a:spcAft>
              <a:buClr>
                <a:schemeClr val="dk1"/>
              </a:buClr>
              <a:buSzPts val="1100"/>
              <a:buNone/>
              <a:defRPr sz="1100"/>
            </a:lvl7pPr>
            <a:lvl8pPr indent="-228600" lvl="7" marL="3657600" rtl="0" algn="l">
              <a:lnSpc>
                <a:spcPct val="90000"/>
              </a:lnSpc>
              <a:spcBef>
                <a:spcPts val="500"/>
              </a:spcBef>
              <a:spcAft>
                <a:spcPts val="0"/>
              </a:spcAft>
              <a:buClr>
                <a:schemeClr val="dk1"/>
              </a:buClr>
              <a:buSzPts val="1100"/>
              <a:buNone/>
              <a:defRPr sz="1100"/>
            </a:lvl8pPr>
            <a:lvl9pPr indent="-228600" lvl="8" marL="4114800" rtl="0" algn="l">
              <a:lnSpc>
                <a:spcPct val="90000"/>
              </a:lnSpc>
              <a:spcBef>
                <a:spcPts val="500"/>
              </a:spcBef>
              <a:spcAft>
                <a:spcPts val="0"/>
              </a:spcAft>
              <a:buClr>
                <a:schemeClr val="dk1"/>
              </a:buClr>
              <a:buSzPts val="1100"/>
              <a:buNone/>
              <a:defRPr sz="1100"/>
            </a:lvl9pPr>
          </a:lstStyle>
          <a:p/>
        </p:txBody>
      </p:sp>
      <p:sp>
        <p:nvSpPr>
          <p:cNvPr id="631" name="Google Shape;631;p12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632" name="Google Shape;632;p12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633" name="Google Shape;633;p12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34" name="Shape 634"/>
        <p:cNvGrpSpPr/>
        <p:nvPr/>
      </p:nvGrpSpPr>
      <p:grpSpPr>
        <a:xfrm>
          <a:off x="0" y="0"/>
          <a:ext cx="0" cy="0"/>
          <a:chOff x="0" y="0"/>
          <a:chExt cx="0" cy="0"/>
        </a:xfrm>
      </p:grpSpPr>
      <p:sp>
        <p:nvSpPr>
          <p:cNvPr id="635" name="Google Shape;635;p127"/>
          <p:cNvSpPr txBox="1"/>
          <p:nvPr>
            <p:ph type="title"/>
          </p:nvPr>
        </p:nvSpPr>
        <p:spPr>
          <a:xfrm>
            <a:off x="839788" y="457200"/>
            <a:ext cx="3932400" cy="16005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636" name="Google Shape;636;p127"/>
          <p:cNvSpPr/>
          <p:nvPr>
            <p:ph idx="2" type="pic"/>
          </p:nvPr>
        </p:nvSpPr>
        <p:spPr>
          <a:xfrm>
            <a:off x="5183188" y="987425"/>
            <a:ext cx="6172500" cy="4873500"/>
          </a:xfrm>
          <a:prstGeom prst="rect">
            <a:avLst/>
          </a:prstGeom>
          <a:noFill/>
          <a:ln>
            <a:noFill/>
          </a:ln>
        </p:spPr>
      </p:sp>
      <p:sp>
        <p:nvSpPr>
          <p:cNvPr id="637" name="Google Shape;637;p127"/>
          <p:cNvSpPr txBox="1"/>
          <p:nvPr>
            <p:ph idx="1" type="body"/>
          </p:nvPr>
        </p:nvSpPr>
        <p:spPr>
          <a:xfrm>
            <a:off x="839788" y="2057400"/>
            <a:ext cx="39324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1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500"/>
              <a:buNone/>
              <a:defRPr sz="15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100"/>
              <a:buNone/>
              <a:defRPr sz="1100"/>
            </a:lvl4pPr>
            <a:lvl5pPr indent="-228600" lvl="4" marL="2286000" rtl="0" algn="l">
              <a:lnSpc>
                <a:spcPct val="90000"/>
              </a:lnSpc>
              <a:spcBef>
                <a:spcPts val="500"/>
              </a:spcBef>
              <a:spcAft>
                <a:spcPts val="0"/>
              </a:spcAft>
              <a:buClr>
                <a:schemeClr val="dk1"/>
              </a:buClr>
              <a:buSzPts val="1100"/>
              <a:buNone/>
              <a:defRPr sz="1100"/>
            </a:lvl5pPr>
            <a:lvl6pPr indent="-228600" lvl="5" marL="2743200" rtl="0" algn="l">
              <a:lnSpc>
                <a:spcPct val="90000"/>
              </a:lnSpc>
              <a:spcBef>
                <a:spcPts val="500"/>
              </a:spcBef>
              <a:spcAft>
                <a:spcPts val="0"/>
              </a:spcAft>
              <a:buClr>
                <a:schemeClr val="dk1"/>
              </a:buClr>
              <a:buSzPts val="1100"/>
              <a:buNone/>
              <a:defRPr sz="1100"/>
            </a:lvl6pPr>
            <a:lvl7pPr indent="-228600" lvl="6" marL="3200400" rtl="0" algn="l">
              <a:lnSpc>
                <a:spcPct val="90000"/>
              </a:lnSpc>
              <a:spcBef>
                <a:spcPts val="500"/>
              </a:spcBef>
              <a:spcAft>
                <a:spcPts val="0"/>
              </a:spcAft>
              <a:buClr>
                <a:schemeClr val="dk1"/>
              </a:buClr>
              <a:buSzPts val="1100"/>
              <a:buNone/>
              <a:defRPr sz="1100"/>
            </a:lvl7pPr>
            <a:lvl8pPr indent="-228600" lvl="7" marL="3657600" rtl="0" algn="l">
              <a:lnSpc>
                <a:spcPct val="90000"/>
              </a:lnSpc>
              <a:spcBef>
                <a:spcPts val="500"/>
              </a:spcBef>
              <a:spcAft>
                <a:spcPts val="0"/>
              </a:spcAft>
              <a:buClr>
                <a:schemeClr val="dk1"/>
              </a:buClr>
              <a:buSzPts val="1100"/>
              <a:buNone/>
              <a:defRPr sz="1100"/>
            </a:lvl8pPr>
            <a:lvl9pPr indent="-228600" lvl="8" marL="4114800" rtl="0" algn="l">
              <a:lnSpc>
                <a:spcPct val="90000"/>
              </a:lnSpc>
              <a:spcBef>
                <a:spcPts val="500"/>
              </a:spcBef>
              <a:spcAft>
                <a:spcPts val="0"/>
              </a:spcAft>
              <a:buClr>
                <a:schemeClr val="dk1"/>
              </a:buClr>
              <a:buSzPts val="1100"/>
              <a:buNone/>
              <a:defRPr sz="1100"/>
            </a:lvl9pPr>
          </a:lstStyle>
          <a:p/>
        </p:txBody>
      </p:sp>
      <p:sp>
        <p:nvSpPr>
          <p:cNvPr id="638" name="Google Shape;638;p12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639" name="Google Shape;639;p12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640" name="Google Shape;640;p12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41" name="Shape 641"/>
        <p:cNvGrpSpPr/>
        <p:nvPr/>
      </p:nvGrpSpPr>
      <p:grpSpPr>
        <a:xfrm>
          <a:off x="0" y="0"/>
          <a:ext cx="0" cy="0"/>
          <a:chOff x="0" y="0"/>
          <a:chExt cx="0" cy="0"/>
        </a:xfrm>
      </p:grpSpPr>
      <p:sp>
        <p:nvSpPr>
          <p:cNvPr id="642" name="Google Shape;642;p12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643" name="Google Shape;643;p128"/>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9250" lvl="0" marL="457200" rtl="0" algn="l">
              <a:lnSpc>
                <a:spcPct val="90000"/>
              </a:lnSpc>
              <a:spcBef>
                <a:spcPts val="1100"/>
              </a:spcBef>
              <a:spcAft>
                <a:spcPts val="0"/>
              </a:spcAft>
              <a:buClr>
                <a:schemeClr val="dk1"/>
              </a:buClr>
              <a:buSzPts val="1900"/>
              <a:buChar cha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644" name="Google Shape;644;p12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645" name="Google Shape;645;p12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646" name="Google Shape;646;p12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47" name="Shape 647"/>
        <p:cNvGrpSpPr/>
        <p:nvPr/>
      </p:nvGrpSpPr>
      <p:grpSpPr>
        <a:xfrm>
          <a:off x="0" y="0"/>
          <a:ext cx="0" cy="0"/>
          <a:chOff x="0" y="0"/>
          <a:chExt cx="0" cy="0"/>
        </a:xfrm>
      </p:grpSpPr>
      <p:sp>
        <p:nvSpPr>
          <p:cNvPr id="648" name="Google Shape;648;p129"/>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649" name="Google Shape;649;p129"/>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49250" lvl="0" marL="457200" rtl="0" algn="l">
              <a:lnSpc>
                <a:spcPct val="90000"/>
              </a:lnSpc>
              <a:spcBef>
                <a:spcPts val="1100"/>
              </a:spcBef>
              <a:spcAft>
                <a:spcPts val="0"/>
              </a:spcAft>
              <a:buClr>
                <a:schemeClr val="dk1"/>
              </a:buClr>
              <a:buSzPts val="1900"/>
              <a:buChar cha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650" name="Google Shape;650;p12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651" name="Google Shape;651;p12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652" name="Google Shape;652;p12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CUSTOM_3">
    <p:bg>
      <p:bgPr>
        <a:blipFill>
          <a:blip r:embed="rId2">
            <a:alphaModFix/>
          </a:blip>
          <a:stretch>
            <a:fillRect/>
          </a:stretch>
        </a:blipFill>
      </p:bgPr>
    </p:bg>
    <p:spTree>
      <p:nvGrpSpPr>
        <p:cNvPr id="76" name="Shape 76"/>
        <p:cNvGrpSpPr/>
        <p:nvPr/>
      </p:nvGrpSpPr>
      <p:grpSpPr>
        <a:xfrm>
          <a:off x="0" y="0"/>
          <a:ext cx="0" cy="0"/>
          <a:chOff x="0" y="0"/>
          <a:chExt cx="0" cy="0"/>
        </a:xfrm>
      </p:grpSpPr>
      <p:sp>
        <p:nvSpPr>
          <p:cNvPr id="77" name="Google Shape;77;p14"/>
          <p:cNvSpPr txBox="1"/>
          <p:nvPr/>
        </p:nvSpPr>
        <p:spPr>
          <a:xfrm>
            <a:off x="2233375" y="2032000"/>
            <a:ext cx="978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Jost Medium"/>
              <a:ea typeface="Jost Medium"/>
              <a:cs typeface="Jost Medium"/>
              <a:sym typeface="Jost Medium"/>
            </a:endParaRPr>
          </a:p>
        </p:txBody>
      </p:sp>
      <p:sp>
        <p:nvSpPr>
          <p:cNvPr id="78" name="Google Shape;78;p14"/>
          <p:cNvSpPr txBox="1"/>
          <p:nvPr>
            <p:ph type="ctrTitle"/>
          </p:nvPr>
        </p:nvSpPr>
        <p:spPr>
          <a:xfrm>
            <a:off x="1479200" y="1133575"/>
            <a:ext cx="5378700" cy="2387700"/>
          </a:xfrm>
          <a:prstGeom prst="rect">
            <a:avLst/>
          </a:prstGeom>
          <a:noFill/>
          <a:ln>
            <a:noFill/>
          </a:ln>
        </p:spPr>
        <p:txBody>
          <a:bodyPr anchorCtr="0" anchor="b" bIns="45700" lIns="91425" spcFirstLastPara="1" rIns="91425" wrap="square" tIns="45700">
            <a:normAutofit/>
          </a:bodyPr>
          <a:lstStyle>
            <a:lvl1pPr indent="0" lvl="0" marL="0" rtl="0" algn="l">
              <a:lnSpc>
                <a:spcPct val="90000"/>
              </a:lnSpc>
              <a:spcBef>
                <a:spcPts val="0"/>
              </a:spcBef>
              <a:spcAft>
                <a:spcPts val="0"/>
              </a:spcAft>
              <a:buClr>
                <a:srgbClr val="F6290E"/>
              </a:buClr>
              <a:buSzPts val="6000"/>
              <a:buFont typeface="Arial Black"/>
              <a:buNone/>
              <a:defRPr/>
            </a:lvl1pPr>
            <a:lvl2pPr indent="0" lvl="1" marL="0" rtl="0" algn="l">
              <a:lnSpc>
                <a:spcPct val="90000"/>
              </a:lnSpc>
              <a:spcBef>
                <a:spcPts val="0"/>
              </a:spcBef>
              <a:spcAft>
                <a:spcPts val="0"/>
              </a:spcAft>
              <a:buClr>
                <a:srgbClr val="F6290E"/>
              </a:buClr>
              <a:buSzPts val="6000"/>
              <a:buFont typeface="Arial Black"/>
              <a:buNone/>
              <a:defRPr/>
            </a:lvl2pPr>
            <a:lvl3pPr indent="0" lvl="2" marL="0" rtl="0" algn="l">
              <a:lnSpc>
                <a:spcPct val="90000"/>
              </a:lnSpc>
              <a:spcBef>
                <a:spcPts val="0"/>
              </a:spcBef>
              <a:spcAft>
                <a:spcPts val="0"/>
              </a:spcAft>
              <a:buClr>
                <a:srgbClr val="F6290E"/>
              </a:buClr>
              <a:buSzPts val="6000"/>
              <a:buFont typeface="Arial Black"/>
              <a:buNone/>
              <a:defRPr/>
            </a:lvl3pPr>
            <a:lvl4pPr indent="0" lvl="3" marL="0" rtl="0" algn="l">
              <a:lnSpc>
                <a:spcPct val="90000"/>
              </a:lnSpc>
              <a:spcBef>
                <a:spcPts val="0"/>
              </a:spcBef>
              <a:spcAft>
                <a:spcPts val="0"/>
              </a:spcAft>
              <a:buClr>
                <a:srgbClr val="F6290E"/>
              </a:buClr>
              <a:buSzPts val="6000"/>
              <a:buFont typeface="Arial Black"/>
              <a:buNone/>
              <a:defRPr/>
            </a:lvl4pPr>
            <a:lvl5pPr indent="0" lvl="4" marL="0" rtl="0" algn="l">
              <a:lnSpc>
                <a:spcPct val="90000"/>
              </a:lnSpc>
              <a:spcBef>
                <a:spcPts val="0"/>
              </a:spcBef>
              <a:spcAft>
                <a:spcPts val="0"/>
              </a:spcAft>
              <a:buClr>
                <a:srgbClr val="F6290E"/>
              </a:buClr>
              <a:buSzPts val="6000"/>
              <a:buFont typeface="Arial Black"/>
              <a:buNone/>
              <a:defRPr/>
            </a:lvl5pPr>
            <a:lvl6pPr indent="0" lvl="5" marL="0" rtl="0" algn="l">
              <a:lnSpc>
                <a:spcPct val="90000"/>
              </a:lnSpc>
              <a:spcBef>
                <a:spcPts val="0"/>
              </a:spcBef>
              <a:spcAft>
                <a:spcPts val="0"/>
              </a:spcAft>
              <a:buClr>
                <a:srgbClr val="F6290E"/>
              </a:buClr>
              <a:buSzPts val="6000"/>
              <a:buFont typeface="Arial Black"/>
              <a:buNone/>
              <a:defRPr/>
            </a:lvl6pPr>
            <a:lvl7pPr indent="0" lvl="6" marL="0" rtl="0" algn="l">
              <a:lnSpc>
                <a:spcPct val="90000"/>
              </a:lnSpc>
              <a:spcBef>
                <a:spcPts val="0"/>
              </a:spcBef>
              <a:spcAft>
                <a:spcPts val="0"/>
              </a:spcAft>
              <a:buClr>
                <a:srgbClr val="F6290E"/>
              </a:buClr>
              <a:buSzPts val="6000"/>
              <a:buFont typeface="Arial Black"/>
              <a:buNone/>
              <a:defRPr/>
            </a:lvl7pPr>
            <a:lvl8pPr indent="0" lvl="7" marL="0" rtl="0" algn="l">
              <a:lnSpc>
                <a:spcPct val="90000"/>
              </a:lnSpc>
              <a:spcBef>
                <a:spcPts val="0"/>
              </a:spcBef>
              <a:spcAft>
                <a:spcPts val="0"/>
              </a:spcAft>
              <a:buClr>
                <a:srgbClr val="F6290E"/>
              </a:buClr>
              <a:buSzPts val="6000"/>
              <a:buFont typeface="Arial Black"/>
              <a:buNone/>
              <a:defRPr/>
            </a:lvl8pPr>
            <a:lvl9pPr indent="0" lvl="8" marL="0" rtl="0" algn="l">
              <a:lnSpc>
                <a:spcPct val="90000"/>
              </a:lnSpc>
              <a:spcBef>
                <a:spcPts val="0"/>
              </a:spcBef>
              <a:spcAft>
                <a:spcPts val="0"/>
              </a:spcAft>
              <a:buClr>
                <a:srgbClr val="F6290E"/>
              </a:buClr>
              <a:buSzPts val="6000"/>
              <a:buFont typeface="Arial Black"/>
              <a:buNone/>
              <a:defRPr/>
            </a:lvl9pPr>
          </a:lstStyle>
          <a:p/>
        </p:txBody>
      </p:sp>
      <p:sp>
        <p:nvSpPr>
          <p:cNvPr id="79" name="Google Shape;79;p14"/>
          <p:cNvSpPr txBox="1"/>
          <p:nvPr>
            <p:ph idx="1" type="subTitle"/>
          </p:nvPr>
        </p:nvSpPr>
        <p:spPr>
          <a:xfrm>
            <a:off x="1479200" y="3613250"/>
            <a:ext cx="5474100" cy="1655700"/>
          </a:xfrm>
          <a:prstGeom prst="rect">
            <a:avLst/>
          </a:prstGeom>
          <a:noFill/>
          <a:ln>
            <a:noFill/>
          </a:ln>
        </p:spPr>
        <p:txBody>
          <a:bodyPr anchorCtr="0" anchor="t" bIns="45700" lIns="91425" spcFirstLastPara="1" rIns="91425" wrap="square" tIns="45700">
            <a:normAutofit/>
          </a:bodyPr>
          <a:lstStyle>
            <a:lvl1pPr indent="-177800" lvl="0" marL="0" rtl="0" algn="l">
              <a:lnSpc>
                <a:spcPct val="90000"/>
              </a:lnSpc>
              <a:spcBef>
                <a:spcPts val="0"/>
              </a:spcBef>
              <a:spcAft>
                <a:spcPts val="0"/>
              </a:spcAft>
              <a:buSzPts val="2800"/>
              <a:buNone/>
              <a:defRPr/>
            </a:lvl1pPr>
            <a:lvl2pPr indent="-152400" lvl="1" marL="0" rtl="0" algn="l">
              <a:lnSpc>
                <a:spcPct val="90000"/>
              </a:lnSpc>
              <a:spcBef>
                <a:spcPts val="0"/>
              </a:spcBef>
              <a:spcAft>
                <a:spcPts val="0"/>
              </a:spcAft>
              <a:buSzPts val="2400"/>
              <a:buNone/>
              <a:defRPr/>
            </a:lvl2pPr>
            <a:lvl3pPr indent="-127000" lvl="2" marL="0" rtl="0" algn="l">
              <a:lnSpc>
                <a:spcPct val="90000"/>
              </a:lnSpc>
              <a:spcBef>
                <a:spcPts val="0"/>
              </a:spcBef>
              <a:spcAft>
                <a:spcPts val="0"/>
              </a:spcAft>
              <a:buSzPts val="2000"/>
              <a:buNone/>
              <a:defRPr/>
            </a:lvl3pPr>
            <a:lvl4pPr indent="-114300" lvl="3" marL="0" rtl="0" algn="l">
              <a:lnSpc>
                <a:spcPct val="90000"/>
              </a:lnSpc>
              <a:spcBef>
                <a:spcPts val="0"/>
              </a:spcBef>
              <a:spcAft>
                <a:spcPts val="0"/>
              </a:spcAft>
              <a:buSzPts val="1800"/>
              <a:buNone/>
              <a:defRPr/>
            </a:lvl4pPr>
            <a:lvl5pPr indent="-114300" lvl="4" marL="0" rtl="0" algn="l">
              <a:lnSpc>
                <a:spcPct val="90000"/>
              </a:lnSpc>
              <a:spcBef>
                <a:spcPts val="0"/>
              </a:spcBef>
              <a:spcAft>
                <a:spcPts val="0"/>
              </a:spcAft>
              <a:buSzPts val="1800"/>
              <a:buNone/>
              <a:defRPr/>
            </a:lvl5pPr>
            <a:lvl6pPr indent="-114300" lvl="5" marL="0" rtl="0" algn="l">
              <a:lnSpc>
                <a:spcPct val="90000"/>
              </a:lnSpc>
              <a:spcBef>
                <a:spcPts val="0"/>
              </a:spcBef>
              <a:spcAft>
                <a:spcPts val="0"/>
              </a:spcAft>
              <a:buSzPts val="1800"/>
              <a:buNone/>
              <a:defRPr/>
            </a:lvl6pPr>
            <a:lvl7pPr indent="-114300" lvl="6" marL="0" rtl="0" algn="l">
              <a:lnSpc>
                <a:spcPct val="90000"/>
              </a:lnSpc>
              <a:spcBef>
                <a:spcPts val="0"/>
              </a:spcBef>
              <a:spcAft>
                <a:spcPts val="0"/>
              </a:spcAft>
              <a:buSzPts val="1800"/>
              <a:buNone/>
              <a:defRPr/>
            </a:lvl7pPr>
            <a:lvl8pPr indent="-114300" lvl="7" marL="0" rtl="0" algn="l">
              <a:lnSpc>
                <a:spcPct val="90000"/>
              </a:lnSpc>
              <a:spcBef>
                <a:spcPts val="0"/>
              </a:spcBef>
              <a:spcAft>
                <a:spcPts val="0"/>
              </a:spcAft>
              <a:buSzPts val="1800"/>
              <a:buNone/>
              <a:defRPr/>
            </a:lvl8pPr>
            <a:lvl9pPr indent="-114300" lvl="8" marL="0" rtl="0" algn="l">
              <a:lnSpc>
                <a:spcPct val="90000"/>
              </a:lnSpc>
              <a:spcBef>
                <a:spcPts val="0"/>
              </a:spcBef>
              <a:spcAft>
                <a:spcPts val="0"/>
              </a:spcAft>
              <a:buSzPts val="1800"/>
              <a:buNone/>
              <a:defRPr/>
            </a:lvl9pPr>
          </a:lstStyle>
          <a:p/>
        </p:txBody>
      </p:sp>
      <p:sp>
        <p:nvSpPr>
          <p:cNvPr id="80" name="Google Shape;80;p14"/>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lvl1pPr lvl="0">
              <a:buNone/>
              <a:defRPr sz="1300">
                <a:solidFill>
                  <a:srgbClr val="173478"/>
                </a:solidFill>
                <a:latin typeface="Jost Medium"/>
                <a:ea typeface="Jost Medium"/>
                <a:cs typeface="Jost Medium"/>
                <a:sym typeface="Jost Medium"/>
              </a:defRPr>
            </a:lvl1pPr>
            <a:lvl2pPr lvl="1">
              <a:buNone/>
              <a:defRPr sz="1300">
                <a:solidFill>
                  <a:srgbClr val="173478"/>
                </a:solidFill>
                <a:latin typeface="Jost Medium"/>
                <a:ea typeface="Jost Medium"/>
                <a:cs typeface="Jost Medium"/>
                <a:sym typeface="Jost Medium"/>
              </a:defRPr>
            </a:lvl2pPr>
            <a:lvl3pPr lvl="2">
              <a:buNone/>
              <a:defRPr sz="1300">
                <a:solidFill>
                  <a:srgbClr val="173478"/>
                </a:solidFill>
                <a:latin typeface="Jost Medium"/>
                <a:ea typeface="Jost Medium"/>
                <a:cs typeface="Jost Medium"/>
                <a:sym typeface="Jost Medium"/>
              </a:defRPr>
            </a:lvl3pPr>
            <a:lvl4pPr lvl="3">
              <a:buNone/>
              <a:defRPr sz="1300">
                <a:solidFill>
                  <a:srgbClr val="173478"/>
                </a:solidFill>
                <a:latin typeface="Jost Medium"/>
                <a:ea typeface="Jost Medium"/>
                <a:cs typeface="Jost Medium"/>
                <a:sym typeface="Jost Medium"/>
              </a:defRPr>
            </a:lvl4pPr>
            <a:lvl5pPr lvl="4">
              <a:buNone/>
              <a:defRPr sz="1300">
                <a:solidFill>
                  <a:srgbClr val="173478"/>
                </a:solidFill>
                <a:latin typeface="Jost Medium"/>
                <a:ea typeface="Jost Medium"/>
                <a:cs typeface="Jost Medium"/>
                <a:sym typeface="Jost Medium"/>
              </a:defRPr>
            </a:lvl5pPr>
            <a:lvl6pPr lvl="5">
              <a:buNone/>
              <a:defRPr sz="1300">
                <a:solidFill>
                  <a:srgbClr val="173478"/>
                </a:solidFill>
                <a:latin typeface="Jost Medium"/>
                <a:ea typeface="Jost Medium"/>
                <a:cs typeface="Jost Medium"/>
                <a:sym typeface="Jost Medium"/>
              </a:defRPr>
            </a:lvl6pPr>
            <a:lvl7pPr lvl="6">
              <a:buNone/>
              <a:defRPr sz="1300">
                <a:solidFill>
                  <a:srgbClr val="173478"/>
                </a:solidFill>
                <a:latin typeface="Jost Medium"/>
                <a:ea typeface="Jost Medium"/>
                <a:cs typeface="Jost Medium"/>
                <a:sym typeface="Jost Medium"/>
              </a:defRPr>
            </a:lvl7pPr>
            <a:lvl8pPr lvl="7">
              <a:buNone/>
              <a:defRPr sz="1300">
                <a:solidFill>
                  <a:srgbClr val="173478"/>
                </a:solidFill>
                <a:latin typeface="Jost Medium"/>
                <a:ea typeface="Jost Medium"/>
                <a:cs typeface="Jost Medium"/>
                <a:sym typeface="Jost Medium"/>
              </a:defRPr>
            </a:lvl8pPr>
            <a:lvl9pPr lvl="8">
              <a:buNone/>
              <a:defRPr sz="1300">
                <a:solidFill>
                  <a:srgbClr val="173478"/>
                </a:solidFill>
                <a:latin typeface="Jost Medium"/>
                <a:ea typeface="Jost Medium"/>
                <a:cs typeface="Jost Medium"/>
                <a:sym typeface="Jost Medium"/>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CUSTOM_4">
    <p:bg>
      <p:bgPr>
        <a:blipFill>
          <a:blip r:embed="rId2">
            <a:alphaModFix/>
          </a:blip>
          <a:stretch>
            <a:fillRect/>
          </a:stretch>
        </a:blipFill>
      </p:bgPr>
    </p:bg>
    <p:spTree>
      <p:nvGrpSpPr>
        <p:cNvPr id="81" name="Shape 81"/>
        <p:cNvGrpSpPr/>
        <p:nvPr/>
      </p:nvGrpSpPr>
      <p:grpSpPr>
        <a:xfrm>
          <a:off x="0" y="0"/>
          <a:ext cx="0" cy="0"/>
          <a:chOff x="0" y="0"/>
          <a:chExt cx="0" cy="0"/>
        </a:xfrm>
      </p:grpSpPr>
      <p:sp>
        <p:nvSpPr>
          <p:cNvPr id="82" name="Google Shape;82;p15"/>
          <p:cNvSpPr txBox="1"/>
          <p:nvPr>
            <p:ph type="ctrTitle"/>
          </p:nvPr>
        </p:nvSpPr>
        <p:spPr>
          <a:xfrm>
            <a:off x="1479200" y="1133575"/>
            <a:ext cx="5378700" cy="2387700"/>
          </a:xfrm>
          <a:prstGeom prst="rect">
            <a:avLst/>
          </a:prstGeom>
          <a:noFill/>
          <a:ln>
            <a:noFill/>
          </a:ln>
        </p:spPr>
        <p:txBody>
          <a:bodyPr anchorCtr="0" anchor="b" bIns="45700" lIns="91425" spcFirstLastPara="1" rIns="91425" wrap="square" tIns="45700">
            <a:normAutofit/>
          </a:bodyPr>
          <a:lstStyle>
            <a:lvl1pPr indent="0" lvl="0" marL="0" rtl="0" algn="l">
              <a:lnSpc>
                <a:spcPct val="90000"/>
              </a:lnSpc>
              <a:spcBef>
                <a:spcPts val="0"/>
              </a:spcBef>
              <a:spcAft>
                <a:spcPts val="0"/>
              </a:spcAft>
              <a:buClr>
                <a:srgbClr val="F6290E"/>
              </a:buClr>
              <a:buSzPts val="6000"/>
              <a:buFont typeface="Arial Black"/>
              <a:buNone/>
              <a:defRPr/>
            </a:lvl1pPr>
            <a:lvl2pPr indent="0" lvl="1" marL="0" rtl="0" algn="l">
              <a:lnSpc>
                <a:spcPct val="90000"/>
              </a:lnSpc>
              <a:spcBef>
                <a:spcPts val="0"/>
              </a:spcBef>
              <a:spcAft>
                <a:spcPts val="0"/>
              </a:spcAft>
              <a:buClr>
                <a:srgbClr val="F6290E"/>
              </a:buClr>
              <a:buSzPts val="6000"/>
              <a:buFont typeface="Arial Black"/>
              <a:buNone/>
              <a:defRPr/>
            </a:lvl2pPr>
            <a:lvl3pPr indent="0" lvl="2" marL="0" rtl="0" algn="l">
              <a:lnSpc>
                <a:spcPct val="90000"/>
              </a:lnSpc>
              <a:spcBef>
                <a:spcPts val="0"/>
              </a:spcBef>
              <a:spcAft>
                <a:spcPts val="0"/>
              </a:spcAft>
              <a:buClr>
                <a:srgbClr val="F6290E"/>
              </a:buClr>
              <a:buSzPts val="6000"/>
              <a:buFont typeface="Arial Black"/>
              <a:buNone/>
              <a:defRPr/>
            </a:lvl3pPr>
            <a:lvl4pPr indent="0" lvl="3" marL="0" rtl="0" algn="l">
              <a:lnSpc>
                <a:spcPct val="90000"/>
              </a:lnSpc>
              <a:spcBef>
                <a:spcPts val="0"/>
              </a:spcBef>
              <a:spcAft>
                <a:spcPts val="0"/>
              </a:spcAft>
              <a:buClr>
                <a:srgbClr val="F6290E"/>
              </a:buClr>
              <a:buSzPts val="6000"/>
              <a:buFont typeface="Arial Black"/>
              <a:buNone/>
              <a:defRPr/>
            </a:lvl4pPr>
            <a:lvl5pPr indent="0" lvl="4" marL="0" rtl="0" algn="l">
              <a:lnSpc>
                <a:spcPct val="90000"/>
              </a:lnSpc>
              <a:spcBef>
                <a:spcPts val="0"/>
              </a:spcBef>
              <a:spcAft>
                <a:spcPts val="0"/>
              </a:spcAft>
              <a:buClr>
                <a:srgbClr val="F6290E"/>
              </a:buClr>
              <a:buSzPts val="6000"/>
              <a:buFont typeface="Arial Black"/>
              <a:buNone/>
              <a:defRPr/>
            </a:lvl5pPr>
            <a:lvl6pPr indent="0" lvl="5" marL="0" rtl="0" algn="l">
              <a:lnSpc>
                <a:spcPct val="90000"/>
              </a:lnSpc>
              <a:spcBef>
                <a:spcPts val="0"/>
              </a:spcBef>
              <a:spcAft>
                <a:spcPts val="0"/>
              </a:spcAft>
              <a:buClr>
                <a:srgbClr val="F6290E"/>
              </a:buClr>
              <a:buSzPts val="6000"/>
              <a:buFont typeface="Arial Black"/>
              <a:buNone/>
              <a:defRPr/>
            </a:lvl6pPr>
            <a:lvl7pPr indent="0" lvl="6" marL="0" rtl="0" algn="l">
              <a:lnSpc>
                <a:spcPct val="90000"/>
              </a:lnSpc>
              <a:spcBef>
                <a:spcPts val="0"/>
              </a:spcBef>
              <a:spcAft>
                <a:spcPts val="0"/>
              </a:spcAft>
              <a:buClr>
                <a:srgbClr val="F6290E"/>
              </a:buClr>
              <a:buSzPts val="6000"/>
              <a:buFont typeface="Arial Black"/>
              <a:buNone/>
              <a:defRPr/>
            </a:lvl7pPr>
            <a:lvl8pPr indent="0" lvl="7" marL="0" rtl="0" algn="l">
              <a:lnSpc>
                <a:spcPct val="90000"/>
              </a:lnSpc>
              <a:spcBef>
                <a:spcPts val="0"/>
              </a:spcBef>
              <a:spcAft>
                <a:spcPts val="0"/>
              </a:spcAft>
              <a:buClr>
                <a:srgbClr val="F6290E"/>
              </a:buClr>
              <a:buSzPts val="6000"/>
              <a:buFont typeface="Arial Black"/>
              <a:buNone/>
              <a:defRPr/>
            </a:lvl8pPr>
            <a:lvl9pPr indent="0" lvl="8" marL="0" rtl="0" algn="l">
              <a:lnSpc>
                <a:spcPct val="90000"/>
              </a:lnSpc>
              <a:spcBef>
                <a:spcPts val="0"/>
              </a:spcBef>
              <a:spcAft>
                <a:spcPts val="0"/>
              </a:spcAft>
              <a:buClr>
                <a:srgbClr val="F6290E"/>
              </a:buClr>
              <a:buSzPts val="6000"/>
              <a:buFont typeface="Arial Black"/>
              <a:buNone/>
              <a:defRPr/>
            </a:lvl9pPr>
          </a:lstStyle>
          <a:p/>
        </p:txBody>
      </p:sp>
      <p:sp>
        <p:nvSpPr>
          <p:cNvPr id="83" name="Google Shape;83;p15"/>
          <p:cNvSpPr txBox="1"/>
          <p:nvPr>
            <p:ph idx="1" type="subTitle"/>
          </p:nvPr>
        </p:nvSpPr>
        <p:spPr>
          <a:xfrm>
            <a:off x="1479200" y="3613250"/>
            <a:ext cx="5474100" cy="1655700"/>
          </a:xfrm>
          <a:prstGeom prst="rect">
            <a:avLst/>
          </a:prstGeom>
          <a:noFill/>
          <a:ln>
            <a:noFill/>
          </a:ln>
        </p:spPr>
        <p:txBody>
          <a:bodyPr anchorCtr="0" anchor="t" bIns="45700" lIns="91425" spcFirstLastPara="1" rIns="91425" wrap="square" tIns="45700">
            <a:normAutofit/>
          </a:bodyPr>
          <a:lstStyle>
            <a:lvl1pPr indent="-177800" lvl="0" marL="0" rtl="0" algn="l">
              <a:lnSpc>
                <a:spcPct val="90000"/>
              </a:lnSpc>
              <a:spcBef>
                <a:spcPts val="0"/>
              </a:spcBef>
              <a:spcAft>
                <a:spcPts val="0"/>
              </a:spcAft>
              <a:buSzPts val="2800"/>
              <a:buNone/>
              <a:defRPr/>
            </a:lvl1pPr>
            <a:lvl2pPr indent="-152400" lvl="1" marL="0" rtl="0" algn="l">
              <a:lnSpc>
                <a:spcPct val="90000"/>
              </a:lnSpc>
              <a:spcBef>
                <a:spcPts val="0"/>
              </a:spcBef>
              <a:spcAft>
                <a:spcPts val="0"/>
              </a:spcAft>
              <a:buSzPts val="2400"/>
              <a:buNone/>
              <a:defRPr/>
            </a:lvl2pPr>
            <a:lvl3pPr indent="-127000" lvl="2" marL="0" rtl="0" algn="l">
              <a:lnSpc>
                <a:spcPct val="90000"/>
              </a:lnSpc>
              <a:spcBef>
                <a:spcPts val="0"/>
              </a:spcBef>
              <a:spcAft>
                <a:spcPts val="0"/>
              </a:spcAft>
              <a:buSzPts val="2000"/>
              <a:buNone/>
              <a:defRPr/>
            </a:lvl3pPr>
            <a:lvl4pPr indent="-114300" lvl="3" marL="0" rtl="0" algn="l">
              <a:lnSpc>
                <a:spcPct val="90000"/>
              </a:lnSpc>
              <a:spcBef>
                <a:spcPts val="0"/>
              </a:spcBef>
              <a:spcAft>
                <a:spcPts val="0"/>
              </a:spcAft>
              <a:buSzPts val="1800"/>
              <a:buNone/>
              <a:defRPr/>
            </a:lvl4pPr>
            <a:lvl5pPr indent="-114300" lvl="4" marL="0" rtl="0" algn="l">
              <a:lnSpc>
                <a:spcPct val="90000"/>
              </a:lnSpc>
              <a:spcBef>
                <a:spcPts val="0"/>
              </a:spcBef>
              <a:spcAft>
                <a:spcPts val="0"/>
              </a:spcAft>
              <a:buSzPts val="1800"/>
              <a:buNone/>
              <a:defRPr/>
            </a:lvl5pPr>
            <a:lvl6pPr indent="-114300" lvl="5" marL="0" rtl="0" algn="l">
              <a:lnSpc>
                <a:spcPct val="90000"/>
              </a:lnSpc>
              <a:spcBef>
                <a:spcPts val="0"/>
              </a:spcBef>
              <a:spcAft>
                <a:spcPts val="0"/>
              </a:spcAft>
              <a:buSzPts val="1800"/>
              <a:buNone/>
              <a:defRPr/>
            </a:lvl6pPr>
            <a:lvl7pPr indent="-114300" lvl="6" marL="0" rtl="0" algn="l">
              <a:lnSpc>
                <a:spcPct val="90000"/>
              </a:lnSpc>
              <a:spcBef>
                <a:spcPts val="0"/>
              </a:spcBef>
              <a:spcAft>
                <a:spcPts val="0"/>
              </a:spcAft>
              <a:buSzPts val="1800"/>
              <a:buNone/>
              <a:defRPr/>
            </a:lvl7pPr>
            <a:lvl8pPr indent="-114300" lvl="7" marL="0" rtl="0" algn="l">
              <a:lnSpc>
                <a:spcPct val="90000"/>
              </a:lnSpc>
              <a:spcBef>
                <a:spcPts val="0"/>
              </a:spcBef>
              <a:spcAft>
                <a:spcPts val="0"/>
              </a:spcAft>
              <a:buSzPts val="1800"/>
              <a:buNone/>
              <a:defRPr/>
            </a:lvl8pPr>
            <a:lvl9pPr indent="-114300" lvl="8" marL="0" rtl="0" algn="l">
              <a:lnSpc>
                <a:spcPct val="90000"/>
              </a:lnSpc>
              <a:spcBef>
                <a:spcPts val="0"/>
              </a:spcBef>
              <a:spcAft>
                <a:spcPts val="0"/>
              </a:spcAft>
              <a:buSzPts val="1800"/>
              <a:buNone/>
              <a:defRPr/>
            </a:lvl9pPr>
          </a:lstStyle>
          <a:p/>
        </p:txBody>
      </p:sp>
      <p:sp>
        <p:nvSpPr>
          <p:cNvPr id="84" name="Google Shape;84;p15"/>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lvl1pPr lvl="0">
              <a:buNone/>
              <a:defRPr sz="1300">
                <a:solidFill>
                  <a:srgbClr val="173478"/>
                </a:solidFill>
                <a:latin typeface="Jost Medium"/>
                <a:ea typeface="Jost Medium"/>
                <a:cs typeface="Jost Medium"/>
                <a:sym typeface="Jost Medium"/>
              </a:defRPr>
            </a:lvl1pPr>
            <a:lvl2pPr lvl="1">
              <a:buNone/>
              <a:defRPr sz="1300">
                <a:solidFill>
                  <a:srgbClr val="173478"/>
                </a:solidFill>
                <a:latin typeface="Jost Medium"/>
                <a:ea typeface="Jost Medium"/>
                <a:cs typeface="Jost Medium"/>
                <a:sym typeface="Jost Medium"/>
              </a:defRPr>
            </a:lvl2pPr>
            <a:lvl3pPr lvl="2">
              <a:buNone/>
              <a:defRPr sz="1300">
                <a:solidFill>
                  <a:srgbClr val="173478"/>
                </a:solidFill>
                <a:latin typeface="Jost Medium"/>
                <a:ea typeface="Jost Medium"/>
                <a:cs typeface="Jost Medium"/>
                <a:sym typeface="Jost Medium"/>
              </a:defRPr>
            </a:lvl3pPr>
            <a:lvl4pPr lvl="3">
              <a:buNone/>
              <a:defRPr sz="1300">
                <a:solidFill>
                  <a:srgbClr val="173478"/>
                </a:solidFill>
                <a:latin typeface="Jost Medium"/>
                <a:ea typeface="Jost Medium"/>
                <a:cs typeface="Jost Medium"/>
                <a:sym typeface="Jost Medium"/>
              </a:defRPr>
            </a:lvl4pPr>
            <a:lvl5pPr lvl="4">
              <a:buNone/>
              <a:defRPr sz="1300">
                <a:solidFill>
                  <a:srgbClr val="173478"/>
                </a:solidFill>
                <a:latin typeface="Jost Medium"/>
                <a:ea typeface="Jost Medium"/>
                <a:cs typeface="Jost Medium"/>
                <a:sym typeface="Jost Medium"/>
              </a:defRPr>
            </a:lvl5pPr>
            <a:lvl6pPr lvl="5">
              <a:buNone/>
              <a:defRPr sz="1300">
                <a:solidFill>
                  <a:srgbClr val="173478"/>
                </a:solidFill>
                <a:latin typeface="Jost Medium"/>
                <a:ea typeface="Jost Medium"/>
                <a:cs typeface="Jost Medium"/>
                <a:sym typeface="Jost Medium"/>
              </a:defRPr>
            </a:lvl6pPr>
            <a:lvl7pPr lvl="6">
              <a:buNone/>
              <a:defRPr sz="1300">
                <a:solidFill>
                  <a:srgbClr val="173478"/>
                </a:solidFill>
                <a:latin typeface="Jost Medium"/>
                <a:ea typeface="Jost Medium"/>
                <a:cs typeface="Jost Medium"/>
                <a:sym typeface="Jost Medium"/>
              </a:defRPr>
            </a:lvl7pPr>
            <a:lvl8pPr lvl="7">
              <a:buNone/>
              <a:defRPr sz="1300">
                <a:solidFill>
                  <a:srgbClr val="173478"/>
                </a:solidFill>
                <a:latin typeface="Jost Medium"/>
                <a:ea typeface="Jost Medium"/>
                <a:cs typeface="Jost Medium"/>
                <a:sym typeface="Jost Medium"/>
              </a:defRPr>
            </a:lvl8pPr>
            <a:lvl9pPr lvl="8">
              <a:buNone/>
              <a:defRPr sz="1300">
                <a:solidFill>
                  <a:srgbClr val="173478"/>
                </a:solidFill>
                <a:latin typeface="Jost Medium"/>
                <a:ea typeface="Jost Medium"/>
                <a:cs typeface="Jost Medium"/>
                <a:sym typeface="Jost Medium"/>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CUSTOM_5">
    <p:bg>
      <p:bgPr>
        <a:blipFill>
          <a:blip r:embed="rId2">
            <a:alphaModFix/>
          </a:blip>
          <a:stretch>
            <a:fillRect/>
          </a:stretch>
        </a:blipFill>
      </p:bgPr>
    </p:bg>
    <p:spTree>
      <p:nvGrpSpPr>
        <p:cNvPr id="85" name="Shape 85"/>
        <p:cNvGrpSpPr/>
        <p:nvPr/>
      </p:nvGrpSpPr>
      <p:grpSpPr>
        <a:xfrm>
          <a:off x="0" y="0"/>
          <a:ext cx="0" cy="0"/>
          <a:chOff x="0" y="0"/>
          <a:chExt cx="0" cy="0"/>
        </a:xfrm>
      </p:grpSpPr>
      <p:sp>
        <p:nvSpPr>
          <p:cNvPr id="86" name="Google Shape;86;p16"/>
          <p:cNvSpPr txBox="1"/>
          <p:nvPr>
            <p:ph type="ctrTitle"/>
          </p:nvPr>
        </p:nvSpPr>
        <p:spPr>
          <a:xfrm>
            <a:off x="1479200" y="1133575"/>
            <a:ext cx="5378700" cy="2387700"/>
          </a:xfrm>
          <a:prstGeom prst="rect">
            <a:avLst/>
          </a:prstGeom>
          <a:noFill/>
          <a:ln>
            <a:noFill/>
          </a:ln>
        </p:spPr>
        <p:txBody>
          <a:bodyPr anchorCtr="0" anchor="b" bIns="45700" lIns="91425" spcFirstLastPara="1" rIns="91425" wrap="square" tIns="45700">
            <a:normAutofit/>
          </a:bodyPr>
          <a:lstStyle>
            <a:lvl1pPr indent="0" lvl="0" marL="0" rtl="0" algn="l">
              <a:lnSpc>
                <a:spcPct val="90000"/>
              </a:lnSpc>
              <a:spcBef>
                <a:spcPts val="0"/>
              </a:spcBef>
              <a:spcAft>
                <a:spcPts val="0"/>
              </a:spcAft>
              <a:buClr>
                <a:srgbClr val="F6290E"/>
              </a:buClr>
              <a:buSzPts val="6000"/>
              <a:buFont typeface="Arial Black"/>
              <a:buNone/>
              <a:defRPr/>
            </a:lvl1pPr>
            <a:lvl2pPr indent="0" lvl="1" marL="0" rtl="0" algn="l">
              <a:lnSpc>
                <a:spcPct val="90000"/>
              </a:lnSpc>
              <a:spcBef>
                <a:spcPts val="0"/>
              </a:spcBef>
              <a:spcAft>
                <a:spcPts val="0"/>
              </a:spcAft>
              <a:buClr>
                <a:srgbClr val="F6290E"/>
              </a:buClr>
              <a:buSzPts val="6000"/>
              <a:buFont typeface="Arial Black"/>
              <a:buNone/>
              <a:defRPr/>
            </a:lvl2pPr>
            <a:lvl3pPr indent="0" lvl="2" marL="0" rtl="0" algn="l">
              <a:lnSpc>
                <a:spcPct val="90000"/>
              </a:lnSpc>
              <a:spcBef>
                <a:spcPts val="0"/>
              </a:spcBef>
              <a:spcAft>
                <a:spcPts val="0"/>
              </a:spcAft>
              <a:buClr>
                <a:srgbClr val="F6290E"/>
              </a:buClr>
              <a:buSzPts val="6000"/>
              <a:buFont typeface="Arial Black"/>
              <a:buNone/>
              <a:defRPr/>
            </a:lvl3pPr>
            <a:lvl4pPr indent="0" lvl="3" marL="0" rtl="0" algn="l">
              <a:lnSpc>
                <a:spcPct val="90000"/>
              </a:lnSpc>
              <a:spcBef>
                <a:spcPts val="0"/>
              </a:spcBef>
              <a:spcAft>
                <a:spcPts val="0"/>
              </a:spcAft>
              <a:buClr>
                <a:srgbClr val="F6290E"/>
              </a:buClr>
              <a:buSzPts val="6000"/>
              <a:buFont typeface="Arial Black"/>
              <a:buNone/>
              <a:defRPr/>
            </a:lvl4pPr>
            <a:lvl5pPr indent="0" lvl="4" marL="0" rtl="0" algn="l">
              <a:lnSpc>
                <a:spcPct val="90000"/>
              </a:lnSpc>
              <a:spcBef>
                <a:spcPts val="0"/>
              </a:spcBef>
              <a:spcAft>
                <a:spcPts val="0"/>
              </a:spcAft>
              <a:buClr>
                <a:srgbClr val="F6290E"/>
              </a:buClr>
              <a:buSzPts val="6000"/>
              <a:buFont typeface="Arial Black"/>
              <a:buNone/>
              <a:defRPr/>
            </a:lvl5pPr>
            <a:lvl6pPr indent="0" lvl="5" marL="0" rtl="0" algn="l">
              <a:lnSpc>
                <a:spcPct val="90000"/>
              </a:lnSpc>
              <a:spcBef>
                <a:spcPts val="0"/>
              </a:spcBef>
              <a:spcAft>
                <a:spcPts val="0"/>
              </a:spcAft>
              <a:buClr>
                <a:srgbClr val="F6290E"/>
              </a:buClr>
              <a:buSzPts val="6000"/>
              <a:buFont typeface="Arial Black"/>
              <a:buNone/>
              <a:defRPr/>
            </a:lvl6pPr>
            <a:lvl7pPr indent="0" lvl="6" marL="0" rtl="0" algn="l">
              <a:lnSpc>
                <a:spcPct val="90000"/>
              </a:lnSpc>
              <a:spcBef>
                <a:spcPts val="0"/>
              </a:spcBef>
              <a:spcAft>
                <a:spcPts val="0"/>
              </a:spcAft>
              <a:buClr>
                <a:srgbClr val="F6290E"/>
              </a:buClr>
              <a:buSzPts val="6000"/>
              <a:buFont typeface="Arial Black"/>
              <a:buNone/>
              <a:defRPr/>
            </a:lvl7pPr>
            <a:lvl8pPr indent="0" lvl="7" marL="0" rtl="0" algn="l">
              <a:lnSpc>
                <a:spcPct val="90000"/>
              </a:lnSpc>
              <a:spcBef>
                <a:spcPts val="0"/>
              </a:spcBef>
              <a:spcAft>
                <a:spcPts val="0"/>
              </a:spcAft>
              <a:buClr>
                <a:srgbClr val="F6290E"/>
              </a:buClr>
              <a:buSzPts val="6000"/>
              <a:buFont typeface="Arial Black"/>
              <a:buNone/>
              <a:defRPr/>
            </a:lvl8pPr>
            <a:lvl9pPr indent="0" lvl="8" marL="0" rtl="0" algn="l">
              <a:lnSpc>
                <a:spcPct val="90000"/>
              </a:lnSpc>
              <a:spcBef>
                <a:spcPts val="0"/>
              </a:spcBef>
              <a:spcAft>
                <a:spcPts val="0"/>
              </a:spcAft>
              <a:buClr>
                <a:srgbClr val="F6290E"/>
              </a:buClr>
              <a:buSzPts val="6000"/>
              <a:buFont typeface="Arial Black"/>
              <a:buNone/>
              <a:defRPr/>
            </a:lvl9pPr>
          </a:lstStyle>
          <a:p/>
        </p:txBody>
      </p:sp>
      <p:sp>
        <p:nvSpPr>
          <p:cNvPr id="87" name="Google Shape;87;p16"/>
          <p:cNvSpPr txBox="1"/>
          <p:nvPr>
            <p:ph idx="1" type="subTitle"/>
          </p:nvPr>
        </p:nvSpPr>
        <p:spPr>
          <a:xfrm>
            <a:off x="1479200" y="3613250"/>
            <a:ext cx="5474100" cy="1655700"/>
          </a:xfrm>
          <a:prstGeom prst="rect">
            <a:avLst/>
          </a:prstGeom>
          <a:noFill/>
          <a:ln>
            <a:noFill/>
          </a:ln>
        </p:spPr>
        <p:txBody>
          <a:bodyPr anchorCtr="0" anchor="t" bIns="45700" lIns="91425" spcFirstLastPara="1" rIns="91425" wrap="square" tIns="45700">
            <a:normAutofit/>
          </a:bodyPr>
          <a:lstStyle>
            <a:lvl1pPr indent="-177800" lvl="0" marL="0" rtl="0" algn="l">
              <a:lnSpc>
                <a:spcPct val="90000"/>
              </a:lnSpc>
              <a:spcBef>
                <a:spcPts val="0"/>
              </a:spcBef>
              <a:spcAft>
                <a:spcPts val="0"/>
              </a:spcAft>
              <a:buSzPts val="2800"/>
              <a:buNone/>
              <a:defRPr/>
            </a:lvl1pPr>
            <a:lvl2pPr indent="-152400" lvl="1" marL="0" rtl="0" algn="l">
              <a:lnSpc>
                <a:spcPct val="90000"/>
              </a:lnSpc>
              <a:spcBef>
                <a:spcPts val="0"/>
              </a:spcBef>
              <a:spcAft>
                <a:spcPts val="0"/>
              </a:spcAft>
              <a:buSzPts val="2400"/>
              <a:buNone/>
              <a:defRPr/>
            </a:lvl2pPr>
            <a:lvl3pPr indent="-127000" lvl="2" marL="0" rtl="0" algn="l">
              <a:lnSpc>
                <a:spcPct val="90000"/>
              </a:lnSpc>
              <a:spcBef>
                <a:spcPts val="0"/>
              </a:spcBef>
              <a:spcAft>
                <a:spcPts val="0"/>
              </a:spcAft>
              <a:buSzPts val="2000"/>
              <a:buNone/>
              <a:defRPr/>
            </a:lvl3pPr>
            <a:lvl4pPr indent="-114300" lvl="3" marL="0" rtl="0" algn="l">
              <a:lnSpc>
                <a:spcPct val="90000"/>
              </a:lnSpc>
              <a:spcBef>
                <a:spcPts val="0"/>
              </a:spcBef>
              <a:spcAft>
                <a:spcPts val="0"/>
              </a:spcAft>
              <a:buSzPts val="1800"/>
              <a:buNone/>
              <a:defRPr/>
            </a:lvl4pPr>
            <a:lvl5pPr indent="-114300" lvl="4" marL="0" rtl="0" algn="l">
              <a:lnSpc>
                <a:spcPct val="90000"/>
              </a:lnSpc>
              <a:spcBef>
                <a:spcPts val="0"/>
              </a:spcBef>
              <a:spcAft>
                <a:spcPts val="0"/>
              </a:spcAft>
              <a:buSzPts val="1800"/>
              <a:buNone/>
              <a:defRPr/>
            </a:lvl5pPr>
            <a:lvl6pPr indent="-114300" lvl="5" marL="0" rtl="0" algn="l">
              <a:lnSpc>
                <a:spcPct val="90000"/>
              </a:lnSpc>
              <a:spcBef>
                <a:spcPts val="0"/>
              </a:spcBef>
              <a:spcAft>
                <a:spcPts val="0"/>
              </a:spcAft>
              <a:buSzPts val="1800"/>
              <a:buNone/>
              <a:defRPr/>
            </a:lvl6pPr>
            <a:lvl7pPr indent="-114300" lvl="6" marL="0" rtl="0" algn="l">
              <a:lnSpc>
                <a:spcPct val="90000"/>
              </a:lnSpc>
              <a:spcBef>
                <a:spcPts val="0"/>
              </a:spcBef>
              <a:spcAft>
                <a:spcPts val="0"/>
              </a:spcAft>
              <a:buSzPts val="1800"/>
              <a:buNone/>
              <a:defRPr/>
            </a:lvl7pPr>
            <a:lvl8pPr indent="-114300" lvl="7" marL="0" rtl="0" algn="l">
              <a:lnSpc>
                <a:spcPct val="90000"/>
              </a:lnSpc>
              <a:spcBef>
                <a:spcPts val="0"/>
              </a:spcBef>
              <a:spcAft>
                <a:spcPts val="0"/>
              </a:spcAft>
              <a:buSzPts val="1800"/>
              <a:buNone/>
              <a:defRPr/>
            </a:lvl8pPr>
            <a:lvl9pPr indent="-114300" lvl="8" marL="0" rtl="0" algn="l">
              <a:lnSpc>
                <a:spcPct val="90000"/>
              </a:lnSpc>
              <a:spcBef>
                <a:spcPts val="0"/>
              </a:spcBef>
              <a:spcAft>
                <a:spcPts val="0"/>
              </a:spcAft>
              <a:buSzPts val="1800"/>
              <a:buNone/>
              <a:defRPr/>
            </a:lvl9pPr>
          </a:lstStyle>
          <a:p/>
        </p:txBody>
      </p:sp>
      <p:sp>
        <p:nvSpPr>
          <p:cNvPr id="88" name="Google Shape;88;p16"/>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lvl1pPr lvl="0">
              <a:buNone/>
              <a:defRPr sz="1300">
                <a:solidFill>
                  <a:srgbClr val="173478"/>
                </a:solidFill>
                <a:latin typeface="Jost Medium"/>
                <a:ea typeface="Jost Medium"/>
                <a:cs typeface="Jost Medium"/>
                <a:sym typeface="Jost Medium"/>
              </a:defRPr>
            </a:lvl1pPr>
            <a:lvl2pPr lvl="1">
              <a:buNone/>
              <a:defRPr sz="1300">
                <a:solidFill>
                  <a:srgbClr val="173478"/>
                </a:solidFill>
                <a:latin typeface="Jost Medium"/>
                <a:ea typeface="Jost Medium"/>
                <a:cs typeface="Jost Medium"/>
                <a:sym typeface="Jost Medium"/>
              </a:defRPr>
            </a:lvl2pPr>
            <a:lvl3pPr lvl="2">
              <a:buNone/>
              <a:defRPr sz="1300">
                <a:solidFill>
                  <a:srgbClr val="173478"/>
                </a:solidFill>
                <a:latin typeface="Jost Medium"/>
                <a:ea typeface="Jost Medium"/>
                <a:cs typeface="Jost Medium"/>
                <a:sym typeface="Jost Medium"/>
              </a:defRPr>
            </a:lvl3pPr>
            <a:lvl4pPr lvl="3">
              <a:buNone/>
              <a:defRPr sz="1300">
                <a:solidFill>
                  <a:srgbClr val="173478"/>
                </a:solidFill>
                <a:latin typeface="Jost Medium"/>
                <a:ea typeface="Jost Medium"/>
                <a:cs typeface="Jost Medium"/>
                <a:sym typeface="Jost Medium"/>
              </a:defRPr>
            </a:lvl4pPr>
            <a:lvl5pPr lvl="4">
              <a:buNone/>
              <a:defRPr sz="1300">
                <a:solidFill>
                  <a:srgbClr val="173478"/>
                </a:solidFill>
                <a:latin typeface="Jost Medium"/>
                <a:ea typeface="Jost Medium"/>
                <a:cs typeface="Jost Medium"/>
                <a:sym typeface="Jost Medium"/>
              </a:defRPr>
            </a:lvl5pPr>
            <a:lvl6pPr lvl="5">
              <a:buNone/>
              <a:defRPr sz="1300">
                <a:solidFill>
                  <a:srgbClr val="173478"/>
                </a:solidFill>
                <a:latin typeface="Jost Medium"/>
                <a:ea typeface="Jost Medium"/>
                <a:cs typeface="Jost Medium"/>
                <a:sym typeface="Jost Medium"/>
              </a:defRPr>
            </a:lvl6pPr>
            <a:lvl7pPr lvl="6">
              <a:buNone/>
              <a:defRPr sz="1300">
                <a:solidFill>
                  <a:srgbClr val="173478"/>
                </a:solidFill>
                <a:latin typeface="Jost Medium"/>
                <a:ea typeface="Jost Medium"/>
                <a:cs typeface="Jost Medium"/>
                <a:sym typeface="Jost Medium"/>
              </a:defRPr>
            </a:lvl7pPr>
            <a:lvl8pPr lvl="7">
              <a:buNone/>
              <a:defRPr sz="1300">
                <a:solidFill>
                  <a:srgbClr val="173478"/>
                </a:solidFill>
                <a:latin typeface="Jost Medium"/>
                <a:ea typeface="Jost Medium"/>
                <a:cs typeface="Jost Medium"/>
                <a:sym typeface="Jost Medium"/>
              </a:defRPr>
            </a:lvl8pPr>
            <a:lvl9pPr lvl="8">
              <a:buNone/>
              <a:defRPr sz="1300">
                <a:solidFill>
                  <a:srgbClr val="173478"/>
                </a:solidFill>
                <a:latin typeface="Jost Medium"/>
                <a:ea typeface="Jost Medium"/>
                <a:cs typeface="Jost Medium"/>
                <a:sym typeface="Jost Medium"/>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CUSTOM_6">
    <p:bg>
      <p:bgPr>
        <a:blipFill>
          <a:blip r:embed="rId2">
            <a:alphaModFix/>
          </a:blip>
          <a:stretch>
            <a:fillRect/>
          </a:stretch>
        </a:blipFill>
      </p:bgPr>
    </p:bg>
    <p:spTree>
      <p:nvGrpSpPr>
        <p:cNvPr id="89" name="Shape 89"/>
        <p:cNvGrpSpPr/>
        <p:nvPr/>
      </p:nvGrpSpPr>
      <p:grpSpPr>
        <a:xfrm>
          <a:off x="0" y="0"/>
          <a:ext cx="0" cy="0"/>
          <a:chOff x="0" y="0"/>
          <a:chExt cx="0" cy="0"/>
        </a:xfrm>
      </p:grpSpPr>
      <p:sp>
        <p:nvSpPr>
          <p:cNvPr id="90" name="Google Shape;90;p17"/>
          <p:cNvSpPr txBox="1"/>
          <p:nvPr>
            <p:ph type="ctrTitle"/>
          </p:nvPr>
        </p:nvSpPr>
        <p:spPr>
          <a:xfrm>
            <a:off x="1479200" y="1133575"/>
            <a:ext cx="5378700" cy="2387700"/>
          </a:xfrm>
          <a:prstGeom prst="rect">
            <a:avLst/>
          </a:prstGeom>
          <a:noFill/>
          <a:ln>
            <a:noFill/>
          </a:ln>
        </p:spPr>
        <p:txBody>
          <a:bodyPr anchorCtr="0" anchor="b" bIns="45700" lIns="91425" spcFirstLastPara="1" rIns="91425" wrap="square" tIns="45700">
            <a:normAutofit/>
          </a:bodyPr>
          <a:lstStyle>
            <a:lvl1pPr indent="0" lvl="0" marL="0" rtl="0" algn="l">
              <a:lnSpc>
                <a:spcPct val="90000"/>
              </a:lnSpc>
              <a:spcBef>
                <a:spcPts val="0"/>
              </a:spcBef>
              <a:spcAft>
                <a:spcPts val="0"/>
              </a:spcAft>
              <a:buClr>
                <a:srgbClr val="F6290E"/>
              </a:buClr>
              <a:buSzPts val="6000"/>
              <a:buFont typeface="Arial Black"/>
              <a:buNone/>
              <a:defRPr/>
            </a:lvl1pPr>
            <a:lvl2pPr indent="0" lvl="1" marL="0" rtl="0" algn="l">
              <a:lnSpc>
                <a:spcPct val="90000"/>
              </a:lnSpc>
              <a:spcBef>
                <a:spcPts val="0"/>
              </a:spcBef>
              <a:spcAft>
                <a:spcPts val="0"/>
              </a:spcAft>
              <a:buClr>
                <a:srgbClr val="F6290E"/>
              </a:buClr>
              <a:buSzPts val="6000"/>
              <a:buFont typeface="Arial Black"/>
              <a:buNone/>
              <a:defRPr/>
            </a:lvl2pPr>
            <a:lvl3pPr indent="0" lvl="2" marL="0" rtl="0" algn="l">
              <a:lnSpc>
                <a:spcPct val="90000"/>
              </a:lnSpc>
              <a:spcBef>
                <a:spcPts val="0"/>
              </a:spcBef>
              <a:spcAft>
                <a:spcPts val="0"/>
              </a:spcAft>
              <a:buClr>
                <a:srgbClr val="F6290E"/>
              </a:buClr>
              <a:buSzPts val="6000"/>
              <a:buFont typeface="Arial Black"/>
              <a:buNone/>
              <a:defRPr/>
            </a:lvl3pPr>
            <a:lvl4pPr indent="0" lvl="3" marL="0" rtl="0" algn="l">
              <a:lnSpc>
                <a:spcPct val="90000"/>
              </a:lnSpc>
              <a:spcBef>
                <a:spcPts val="0"/>
              </a:spcBef>
              <a:spcAft>
                <a:spcPts val="0"/>
              </a:spcAft>
              <a:buClr>
                <a:srgbClr val="F6290E"/>
              </a:buClr>
              <a:buSzPts val="6000"/>
              <a:buFont typeface="Arial Black"/>
              <a:buNone/>
              <a:defRPr/>
            </a:lvl4pPr>
            <a:lvl5pPr indent="0" lvl="4" marL="0" rtl="0" algn="l">
              <a:lnSpc>
                <a:spcPct val="90000"/>
              </a:lnSpc>
              <a:spcBef>
                <a:spcPts val="0"/>
              </a:spcBef>
              <a:spcAft>
                <a:spcPts val="0"/>
              </a:spcAft>
              <a:buClr>
                <a:srgbClr val="F6290E"/>
              </a:buClr>
              <a:buSzPts val="6000"/>
              <a:buFont typeface="Arial Black"/>
              <a:buNone/>
              <a:defRPr/>
            </a:lvl5pPr>
            <a:lvl6pPr indent="0" lvl="5" marL="0" rtl="0" algn="l">
              <a:lnSpc>
                <a:spcPct val="90000"/>
              </a:lnSpc>
              <a:spcBef>
                <a:spcPts val="0"/>
              </a:spcBef>
              <a:spcAft>
                <a:spcPts val="0"/>
              </a:spcAft>
              <a:buClr>
                <a:srgbClr val="F6290E"/>
              </a:buClr>
              <a:buSzPts val="6000"/>
              <a:buFont typeface="Arial Black"/>
              <a:buNone/>
              <a:defRPr/>
            </a:lvl6pPr>
            <a:lvl7pPr indent="0" lvl="6" marL="0" rtl="0" algn="l">
              <a:lnSpc>
                <a:spcPct val="90000"/>
              </a:lnSpc>
              <a:spcBef>
                <a:spcPts val="0"/>
              </a:spcBef>
              <a:spcAft>
                <a:spcPts val="0"/>
              </a:spcAft>
              <a:buClr>
                <a:srgbClr val="F6290E"/>
              </a:buClr>
              <a:buSzPts val="6000"/>
              <a:buFont typeface="Arial Black"/>
              <a:buNone/>
              <a:defRPr/>
            </a:lvl7pPr>
            <a:lvl8pPr indent="0" lvl="7" marL="0" rtl="0" algn="l">
              <a:lnSpc>
                <a:spcPct val="90000"/>
              </a:lnSpc>
              <a:spcBef>
                <a:spcPts val="0"/>
              </a:spcBef>
              <a:spcAft>
                <a:spcPts val="0"/>
              </a:spcAft>
              <a:buClr>
                <a:srgbClr val="F6290E"/>
              </a:buClr>
              <a:buSzPts val="6000"/>
              <a:buFont typeface="Arial Black"/>
              <a:buNone/>
              <a:defRPr/>
            </a:lvl8pPr>
            <a:lvl9pPr indent="0" lvl="8" marL="0" rtl="0" algn="l">
              <a:lnSpc>
                <a:spcPct val="90000"/>
              </a:lnSpc>
              <a:spcBef>
                <a:spcPts val="0"/>
              </a:spcBef>
              <a:spcAft>
                <a:spcPts val="0"/>
              </a:spcAft>
              <a:buClr>
                <a:srgbClr val="F6290E"/>
              </a:buClr>
              <a:buSzPts val="6000"/>
              <a:buFont typeface="Arial Black"/>
              <a:buNone/>
              <a:defRPr/>
            </a:lvl9pPr>
          </a:lstStyle>
          <a:p/>
        </p:txBody>
      </p:sp>
      <p:sp>
        <p:nvSpPr>
          <p:cNvPr id="91" name="Google Shape;91;p17"/>
          <p:cNvSpPr txBox="1"/>
          <p:nvPr>
            <p:ph idx="1" type="subTitle"/>
          </p:nvPr>
        </p:nvSpPr>
        <p:spPr>
          <a:xfrm>
            <a:off x="1479200" y="3613250"/>
            <a:ext cx="5474100" cy="1655700"/>
          </a:xfrm>
          <a:prstGeom prst="rect">
            <a:avLst/>
          </a:prstGeom>
          <a:noFill/>
          <a:ln>
            <a:noFill/>
          </a:ln>
        </p:spPr>
        <p:txBody>
          <a:bodyPr anchorCtr="0" anchor="t" bIns="45700" lIns="91425" spcFirstLastPara="1" rIns="91425" wrap="square" tIns="45700">
            <a:normAutofit/>
          </a:bodyPr>
          <a:lstStyle>
            <a:lvl1pPr indent="-177800" lvl="0" marL="0" rtl="0" algn="l">
              <a:lnSpc>
                <a:spcPct val="90000"/>
              </a:lnSpc>
              <a:spcBef>
                <a:spcPts val="0"/>
              </a:spcBef>
              <a:spcAft>
                <a:spcPts val="0"/>
              </a:spcAft>
              <a:buSzPts val="2800"/>
              <a:buNone/>
              <a:defRPr/>
            </a:lvl1pPr>
            <a:lvl2pPr indent="-152400" lvl="1" marL="0" rtl="0" algn="l">
              <a:lnSpc>
                <a:spcPct val="90000"/>
              </a:lnSpc>
              <a:spcBef>
                <a:spcPts val="0"/>
              </a:spcBef>
              <a:spcAft>
                <a:spcPts val="0"/>
              </a:spcAft>
              <a:buSzPts val="2400"/>
              <a:buNone/>
              <a:defRPr/>
            </a:lvl2pPr>
            <a:lvl3pPr indent="-127000" lvl="2" marL="0" rtl="0" algn="l">
              <a:lnSpc>
                <a:spcPct val="90000"/>
              </a:lnSpc>
              <a:spcBef>
                <a:spcPts val="0"/>
              </a:spcBef>
              <a:spcAft>
                <a:spcPts val="0"/>
              </a:spcAft>
              <a:buSzPts val="2000"/>
              <a:buNone/>
              <a:defRPr/>
            </a:lvl3pPr>
            <a:lvl4pPr indent="-114300" lvl="3" marL="0" rtl="0" algn="l">
              <a:lnSpc>
                <a:spcPct val="90000"/>
              </a:lnSpc>
              <a:spcBef>
                <a:spcPts val="0"/>
              </a:spcBef>
              <a:spcAft>
                <a:spcPts val="0"/>
              </a:spcAft>
              <a:buSzPts val="1800"/>
              <a:buNone/>
              <a:defRPr/>
            </a:lvl4pPr>
            <a:lvl5pPr indent="-114300" lvl="4" marL="0" rtl="0" algn="l">
              <a:lnSpc>
                <a:spcPct val="90000"/>
              </a:lnSpc>
              <a:spcBef>
                <a:spcPts val="0"/>
              </a:spcBef>
              <a:spcAft>
                <a:spcPts val="0"/>
              </a:spcAft>
              <a:buSzPts val="1800"/>
              <a:buNone/>
              <a:defRPr/>
            </a:lvl5pPr>
            <a:lvl6pPr indent="-114300" lvl="5" marL="0" rtl="0" algn="l">
              <a:lnSpc>
                <a:spcPct val="90000"/>
              </a:lnSpc>
              <a:spcBef>
                <a:spcPts val="0"/>
              </a:spcBef>
              <a:spcAft>
                <a:spcPts val="0"/>
              </a:spcAft>
              <a:buSzPts val="1800"/>
              <a:buNone/>
              <a:defRPr/>
            </a:lvl6pPr>
            <a:lvl7pPr indent="-114300" lvl="6" marL="0" rtl="0" algn="l">
              <a:lnSpc>
                <a:spcPct val="90000"/>
              </a:lnSpc>
              <a:spcBef>
                <a:spcPts val="0"/>
              </a:spcBef>
              <a:spcAft>
                <a:spcPts val="0"/>
              </a:spcAft>
              <a:buSzPts val="1800"/>
              <a:buNone/>
              <a:defRPr/>
            </a:lvl7pPr>
            <a:lvl8pPr indent="-114300" lvl="7" marL="0" rtl="0" algn="l">
              <a:lnSpc>
                <a:spcPct val="90000"/>
              </a:lnSpc>
              <a:spcBef>
                <a:spcPts val="0"/>
              </a:spcBef>
              <a:spcAft>
                <a:spcPts val="0"/>
              </a:spcAft>
              <a:buSzPts val="1800"/>
              <a:buNone/>
              <a:defRPr/>
            </a:lvl8pPr>
            <a:lvl9pPr indent="-114300" lvl="8" marL="0" rtl="0" algn="l">
              <a:lnSpc>
                <a:spcPct val="90000"/>
              </a:lnSpc>
              <a:spcBef>
                <a:spcPts val="0"/>
              </a:spcBef>
              <a:spcAft>
                <a:spcPts val="0"/>
              </a:spcAft>
              <a:buSzPts val="1800"/>
              <a:buNone/>
              <a:defRPr/>
            </a:lvl9pPr>
          </a:lstStyle>
          <a:p/>
        </p:txBody>
      </p:sp>
      <p:sp>
        <p:nvSpPr>
          <p:cNvPr id="92" name="Google Shape;92;p17"/>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lvl1pPr lvl="0">
              <a:buNone/>
              <a:defRPr sz="1300">
                <a:solidFill>
                  <a:srgbClr val="173478"/>
                </a:solidFill>
                <a:latin typeface="Jost Medium"/>
                <a:ea typeface="Jost Medium"/>
                <a:cs typeface="Jost Medium"/>
                <a:sym typeface="Jost Medium"/>
              </a:defRPr>
            </a:lvl1pPr>
            <a:lvl2pPr lvl="1">
              <a:buNone/>
              <a:defRPr sz="1300">
                <a:solidFill>
                  <a:srgbClr val="173478"/>
                </a:solidFill>
                <a:latin typeface="Jost Medium"/>
                <a:ea typeface="Jost Medium"/>
                <a:cs typeface="Jost Medium"/>
                <a:sym typeface="Jost Medium"/>
              </a:defRPr>
            </a:lvl2pPr>
            <a:lvl3pPr lvl="2">
              <a:buNone/>
              <a:defRPr sz="1300">
                <a:solidFill>
                  <a:srgbClr val="173478"/>
                </a:solidFill>
                <a:latin typeface="Jost Medium"/>
                <a:ea typeface="Jost Medium"/>
                <a:cs typeface="Jost Medium"/>
                <a:sym typeface="Jost Medium"/>
              </a:defRPr>
            </a:lvl3pPr>
            <a:lvl4pPr lvl="3">
              <a:buNone/>
              <a:defRPr sz="1300">
                <a:solidFill>
                  <a:srgbClr val="173478"/>
                </a:solidFill>
                <a:latin typeface="Jost Medium"/>
                <a:ea typeface="Jost Medium"/>
                <a:cs typeface="Jost Medium"/>
                <a:sym typeface="Jost Medium"/>
              </a:defRPr>
            </a:lvl4pPr>
            <a:lvl5pPr lvl="4">
              <a:buNone/>
              <a:defRPr sz="1300">
                <a:solidFill>
                  <a:srgbClr val="173478"/>
                </a:solidFill>
                <a:latin typeface="Jost Medium"/>
                <a:ea typeface="Jost Medium"/>
                <a:cs typeface="Jost Medium"/>
                <a:sym typeface="Jost Medium"/>
              </a:defRPr>
            </a:lvl5pPr>
            <a:lvl6pPr lvl="5">
              <a:buNone/>
              <a:defRPr sz="1300">
                <a:solidFill>
                  <a:srgbClr val="173478"/>
                </a:solidFill>
                <a:latin typeface="Jost Medium"/>
                <a:ea typeface="Jost Medium"/>
                <a:cs typeface="Jost Medium"/>
                <a:sym typeface="Jost Medium"/>
              </a:defRPr>
            </a:lvl6pPr>
            <a:lvl7pPr lvl="6">
              <a:buNone/>
              <a:defRPr sz="1300">
                <a:solidFill>
                  <a:srgbClr val="173478"/>
                </a:solidFill>
                <a:latin typeface="Jost Medium"/>
                <a:ea typeface="Jost Medium"/>
                <a:cs typeface="Jost Medium"/>
                <a:sym typeface="Jost Medium"/>
              </a:defRPr>
            </a:lvl7pPr>
            <a:lvl8pPr lvl="7">
              <a:buNone/>
              <a:defRPr sz="1300">
                <a:solidFill>
                  <a:srgbClr val="173478"/>
                </a:solidFill>
                <a:latin typeface="Jost Medium"/>
                <a:ea typeface="Jost Medium"/>
                <a:cs typeface="Jost Medium"/>
                <a:sym typeface="Jost Medium"/>
              </a:defRPr>
            </a:lvl8pPr>
            <a:lvl9pPr lvl="8">
              <a:buNone/>
              <a:defRPr sz="1300">
                <a:solidFill>
                  <a:srgbClr val="173478"/>
                </a:solidFill>
                <a:latin typeface="Jost Medium"/>
                <a:ea typeface="Jost Medium"/>
                <a:cs typeface="Jost Medium"/>
                <a:sym typeface="Jost Medium"/>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CUSTOM_7">
    <p:bg>
      <p:bgPr>
        <a:blipFill>
          <a:blip r:embed="rId2">
            <a:alphaModFix/>
          </a:blip>
          <a:stretch>
            <a:fillRect/>
          </a:stretch>
        </a:blipFill>
      </p:bgPr>
    </p:bg>
    <p:spTree>
      <p:nvGrpSpPr>
        <p:cNvPr id="93" name="Shape 93"/>
        <p:cNvGrpSpPr/>
        <p:nvPr/>
      </p:nvGrpSpPr>
      <p:grpSpPr>
        <a:xfrm>
          <a:off x="0" y="0"/>
          <a:ext cx="0" cy="0"/>
          <a:chOff x="0" y="0"/>
          <a:chExt cx="0" cy="0"/>
        </a:xfrm>
      </p:grpSpPr>
      <p:sp>
        <p:nvSpPr>
          <p:cNvPr id="94" name="Google Shape;94;p18"/>
          <p:cNvSpPr txBox="1"/>
          <p:nvPr>
            <p:ph type="ctrTitle"/>
          </p:nvPr>
        </p:nvSpPr>
        <p:spPr>
          <a:xfrm>
            <a:off x="1479200" y="1133575"/>
            <a:ext cx="5378700" cy="2387700"/>
          </a:xfrm>
          <a:prstGeom prst="rect">
            <a:avLst/>
          </a:prstGeom>
          <a:noFill/>
          <a:ln>
            <a:noFill/>
          </a:ln>
        </p:spPr>
        <p:txBody>
          <a:bodyPr anchorCtr="0" anchor="b" bIns="45700" lIns="91425" spcFirstLastPara="1" rIns="91425" wrap="square" tIns="45700">
            <a:normAutofit/>
          </a:bodyPr>
          <a:lstStyle>
            <a:lvl1pPr indent="0" lvl="0" marL="0" rtl="0" algn="l">
              <a:lnSpc>
                <a:spcPct val="90000"/>
              </a:lnSpc>
              <a:spcBef>
                <a:spcPts val="0"/>
              </a:spcBef>
              <a:spcAft>
                <a:spcPts val="0"/>
              </a:spcAft>
              <a:buClr>
                <a:srgbClr val="F6290E"/>
              </a:buClr>
              <a:buSzPts val="6000"/>
              <a:buFont typeface="Arial Black"/>
              <a:buNone/>
              <a:defRPr/>
            </a:lvl1pPr>
            <a:lvl2pPr indent="0" lvl="1" marL="0" rtl="0" algn="l">
              <a:lnSpc>
                <a:spcPct val="90000"/>
              </a:lnSpc>
              <a:spcBef>
                <a:spcPts val="0"/>
              </a:spcBef>
              <a:spcAft>
                <a:spcPts val="0"/>
              </a:spcAft>
              <a:buClr>
                <a:srgbClr val="F6290E"/>
              </a:buClr>
              <a:buSzPts val="6000"/>
              <a:buFont typeface="Arial Black"/>
              <a:buNone/>
              <a:defRPr/>
            </a:lvl2pPr>
            <a:lvl3pPr indent="0" lvl="2" marL="0" rtl="0" algn="l">
              <a:lnSpc>
                <a:spcPct val="90000"/>
              </a:lnSpc>
              <a:spcBef>
                <a:spcPts val="0"/>
              </a:spcBef>
              <a:spcAft>
                <a:spcPts val="0"/>
              </a:spcAft>
              <a:buClr>
                <a:srgbClr val="F6290E"/>
              </a:buClr>
              <a:buSzPts val="6000"/>
              <a:buFont typeface="Arial Black"/>
              <a:buNone/>
              <a:defRPr/>
            </a:lvl3pPr>
            <a:lvl4pPr indent="0" lvl="3" marL="0" rtl="0" algn="l">
              <a:lnSpc>
                <a:spcPct val="90000"/>
              </a:lnSpc>
              <a:spcBef>
                <a:spcPts val="0"/>
              </a:spcBef>
              <a:spcAft>
                <a:spcPts val="0"/>
              </a:spcAft>
              <a:buClr>
                <a:srgbClr val="F6290E"/>
              </a:buClr>
              <a:buSzPts val="6000"/>
              <a:buFont typeface="Arial Black"/>
              <a:buNone/>
              <a:defRPr/>
            </a:lvl4pPr>
            <a:lvl5pPr indent="0" lvl="4" marL="0" rtl="0" algn="l">
              <a:lnSpc>
                <a:spcPct val="90000"/>
              </a:lnSpc>
              <a:spcBef>
                <a:spcPts val="0"/>
              </a:spcBef>
              <a:spcAft>
                <a:spcPts val="0"/>
              </a:spcAft>
              <a:buClr>
                <a:srgbClr val="F6290E"/>
              </a:buClr>
              <a:buSzPts val="6000"/>
              <a:buFont typeface="Arial Black"/>
              <a:buNone/>
              <a:defRPr/>
            </a:lvl5pPr>
            <a:lvl6pPr indent="0" lvl="5" marL="0" rtl="0" algn="l">
              <a:lnSpc>
                <a:spcPct val="90000"/>
              </a:lnSpc>
              <a:spcBef>
                <a:spcPts val="0"/>
              </a:spcBef>
              <a:spcAft>
                <a:spcPts val="0"/>
              </a:spcAft>
              <a:buClr>
                <a:srgbClr val="F6290E"/>
              </a:buClr>
              <a:buSzPts val="6000"/>
              <a:buFont typeface="Arial Black"/>
              <a:buNone/>
              <a:defRPr/>
            </a:lvl6pPr>
            <a:lvl7pPr indent="0" lvl="6" marL="0" rtl="0" algn="l">
              <a:lnSpc>
                <a:spcPct val="90000"/>
              </a:lnSpc>
              <a:spcBef>
                <a:spcPts val="0"/>
              </a:spcBef>
              <a:spcAft>
                <a:spcPts val="0"/>
              </a:spcAft>
              <a:buClr>
                <a:srgbClr val="F6290E"/>
              </a:buClr>
              <a:buSzPts val="6000"/>
              <a:buFont typeface="Arial Black"/>
              <a:buNone/>
              <a:defRPr/>
            </a:lvl7pPr>
            <a:lvl8pPr indent="0" lvl="7" marL="0" rtl="0" algn="l">
              <a:lnSpc>
                <a:spcPct val="90000"/>
              </a:lnSpc>
              <a:spcBef>
                <a:spcPts val="0"/>
              </a:spcBef>
              <a:spcAft>
                <a:spcPts val="0"/>
              </a:spcAft>
              <a:buClr>
                <a:srgbClr val="F6290E"/>
              </a:buClr>
              <a:buSzPts val="6000"/>
              <a:buFont typeface="Arial Black"/>
              <a:buNone/>
              <a:defRPr/>
            </a:lvl8pPr>
            <a:lvl9pPr indent="0" lvl="8" marL="0" rtl="0" algn="l">
              <a:lnSpc>
                <a:spcPct val="90000"/>
              </a:lnSpc>
              <a:spcBef>
                <a:spcPts val="0"/>
              </a:spcBef>
              <a:spcAft>
                <a:spcPts val="0"/>
              </a:spcAft>
              <a:buClr>
                <a:srgbClr val="F6290E"/>
              </a:buClr>
              <a:buSzPts val="6000"/>
              <a:buFont typeface="Arial Black"/>
              <a:buNone/>
              <a:defRPr/>
            </a:lvl9pPr>
          </a:lstStyle>
          <a:p/>
        </p:txBody>
      </p:sp>
      <p:sp>
        <p:nvSpPr>
          <p:cNvPr id="95" name="Google Shape;95;p18"/>
          <p:cNvSpPr txBox="1"/>
          <p:nvPr>
            <p:ph idx="1" type="subTitle"/>
          </p:nvPr>
        </p:nvSpPr>
        <p:spPr>
          <a:xfrm>
            <a:off x="1479200" y="3613250"/>
            <a:ext cx="5474100" cy="1655700"/>
          </a:xfrm>
          <a:prstGeom prst="rect">
            <a:avLst/>
          </a:prstGeom>
          <a:noFill/>
          <a:ln>
            <a:noFill/>
          </a:ln>
        </p:spPr>
        <p:txBody>
          <a:bodyPr anchorCtr="0" anchor="t" bIns="45700" lIns="91425" spcFirstLastPara="1" rIns="91425" wrap="square" tIns="45700">
            <a:normAutofit/>
          </a:bodyPr>
          <a:lstStyle>
            <a:lvl1pPr indent="-177800" lvl="0" marL="0" rtl="0" algn="l">
              <a:lnSpc>
                <a:spcPct val="90000"/>
              </a:lnSpc>
              <a:spcBef>
                <a:spcPts val="0"/>
              </a:spcBef>
              <a:spcAft>
                <a:spcPts val="0"/>
              </a:spcAft>
              <a:buSzPts val="2800"/>
              <a:buNone/>
              <a:defRPr/>
            </a:lvl1pPr>
            <a:lvl2pPr indent="-152400" lvl="1" marL="0" rtl="0" algn="l">
              <a:lnSpc>
                <a:spcPct val="90000"/>
              </a:lnSpc>
              <a:spcBef>
                <a:spcPts val="0"/>
              </a:spcBef>
              <a:spcAft>
                <a:spcPts val="0"/>
              </a:spcAft>
              <a:buSzPts val="2400"/>
              <a:buNone/>
              <a:defRPr/>
            </a:lvl2pPr>
            <a:lvl3pPr indent="-127000" lvl="2" marL="0" rtl="0" algn="l">
              <a:lnSpc>
                <a:spcPct val="90000"/>
              </a:lnSpc>
              <a:spcBef>
                <a:spcPts val="0"/>
              </a:spcBef>
              <a:spcAft>
                <a:spcPts val="0"/>
              </a:spcAft>
              <a:buSzPts val="2000"/>
              <a:buNone/>
              <a:defRPr/>
            </a:lvl3pPr>
            <a:lvl4pPr indent="-114300" lvl="3" marL="0" rtl="0" algn="l">
              <a:lnSpc>
                <a:spcPct val="90000"/>
              </a:lnSpc>
              <a:spcBef>
                <a:spcPts val="0"/>
              </a:spcBef>
              <a:spcAft>
                <a:spcPts val="0"/>
              </a:spcAft>
              <a:buSzPts val="1800"/>
              <a:buNone/>
              <a:defRPr/>
            </a:lvl4pPr>
            <a:lvl5pPr indent="-114300" lvl="4" marL="0" rtl="0" algn="l">
              <a:lnSpc>
                <a:spcPct val="90000"/>
              </a:lnSpc>
              <a:spcBef>
                <a:spcPts val="0"/>
              </a:spcBef>
              <a:spcAft>
                <a:spcPts val="0"/>
              </a:spcAft>
              <a:buSzPts val="1800"/>
              <a:buNone/>
              <a:defRPr/>
            </a:lvl5pPr>
            <a:lvl6pPr indent="-114300" lvl="5" marL="0" rtl="0" algn="l">
              <a:lnSpc>
                <a:spcPct val="90000"/>
              </a:lnSpc>
              <a:spcBef>
                <a:spcPts val="0"/>
              </a:spcBef>
              <a:spcAft>
                <a:spcPts val="0"/>
              </a:spcAft>
              <a:buSzPts val="1800"/>
              <a:buNone/>
              <a:defRPr/>
            </a:lvl6pPr>
            <a:lvl7pPr indent="-114300" lvl="6" marL="0" rtl="0" algn="l">
              <a:lnSpc>
                <a:spcPct val="90000"/>
              </a:lnSpc>
              <a:spcBef>
                <a:spcPts val="0"/>
              </a:spcBef>
              <a:spcAft>
                <a:spcPts val="0"/>
              </a:spcAft>
              <a:buSzPts val="1800"/>
              <a:buNone/>
              <a:defRPr/>
            </a:lvl7pPr>
            <a:lvl8pPr indent="-114300" lvl="7" marL="0" rtl="0" algn="l">
              <a:lnSpc>
                <a:spcPct val="90000"/>
              </a:lnSpc>
              <a:spcBef>
                <a:spcPts val="0"/>
              </a:spcBef>
              <a:spcAft>
                <a:spcPts val="0"/>
              </a:spcAft>
              <a:buSzPts val="1800"/>
              <a:buNone/>
              <a:defRPr/>
            </a:lvl8pPr>
            <a:lvl9pPr indent="-114300" lvl="8" marL="0" rtl="0" algn="l">
              <a:lnSpc>
                <a:spcPct val="90000"/>
              </a:lnSpc>
              <a:spcBef>
                <a:spcPts val="0"/>
              </a:spcBef>
              <a:spcAft>
                <a:spcPts val="0"/>
              </a:spcAft>
              <a:buSzPts val="1800"/>
              <a:buNone/>
              <a:defRPr/>
            </a:lvl9pPr>
          </a:lstStyle>
          <a:p/>
        </p:txBody>
      </p:sp>
      <p:sp>
        <p:nvSpPr>
          <p:cNvPr id="96" name="Google Shape;96;p18"/>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lvl1pPr lvl="0">
              <a:buNone/>
              <a:defRPr sz="1300">
                <a:solidFill>
                  <a:srgbClr val="173478"/>
                </a:solidFill>
                <a:latin typeface="Jost Medium"/>
                <a:ea typeface="Jost Medium"/>
                <a:cs typeface="Jost Medium"/>
                <a:sym typeface="Jost Medium"/>
              </a:defRPr>
            </a:lvl1pPr>
            <a:lvl2pPr lvl="1">
              <a:buNone/>
              <a:defRPr sz="1300">
                <a:solidFill>
                  <a:srgbClr val="173478"/>
                </a:solidFill>
                <a:latin typeface="Jost Medium"/>
                <a:ea typeface="Jost Medium"/>
                <a:cs typeface="Jost Medium"/>
                <a:sym typeface="Jost Medium"/>
              </a:defRPr>
            </a:lvl2pPr>
            <a:lvl3pPr lvl="2">
              <a:buNone/>
              <a:defRPr sz="1300">
                <a:solidFill>
                  <a:srgbClr val="173478"/>
                </a:solidFill>
                <a:latin typeface="Jost Medium"/>
                <a:ea typeface="Jost Medium"/>
                <a:cs typeface="Jost Medium"/>
                <a:sym typeface="Jost Medium"/>
              </a:defRPr>
            </a:lvl3pPr>
            <a:lvl4pPr lvl="3">
              <a:buNone/>
              <a:defRPr sz="1300">
                <a:solidFill>
                  <a:srgbClr val="173478"/>
                </a:solidFill>
                <a:latin typeface="Jost Medium"/>
                <a:ea typeface="Jost Medium"/>
                <a:cs typeface="Jost Medium"/>
                <a:sym typeface="Jost Medium"/>
              </a:defRPr>
            </a:lvl4pPr>
            <a:lvl5pPr lvl="4">
              <a:buNone/>
              <a:defRPr sz="1300">
                <a:solidFill>
                  <a:srgbClr val="173478"/>
                </a:solidFill>
                <a:latin typeface="Jost Medium"/>
                <a:ea typeface="Jost Medium"/>
                <a:cs typeface="Jost Medium"/>
                <a:sym typeface="Jost Medium"/>
              </a:defRPr>
            </a:lvl5pPr>
            <a:lvl6pPr lvl="5">
              <a:buNone/>
              <a:defRPr sz="1300">
                <a:solidFill>
                  <a:srgbClr val="173478"/>
                </a:solidFill>
                <a:latin typeface="Jost Medium"/>
                <a:ea typeface="Jost Medium"/>
                <a:cs typeface="Jost Medium"/>
                <a:sym typeface="Jost Medium"/>
              </a:defRPr>
            </a:lvl6pPr>
            <a:lvl7pPr lvl="6">
              <a:buNone/>
              <a:defRPr sz="1300">
                <a:solidFill>
                  <a:srgbClr val="173478"/>
                </a:solidFill>
                <a:latin typeface="Jost Medium"/>
                <a:ea typeface="Jost Medium"/>
                <a:cs typeface="Jost Medium"/>
                <a:sym typeface="Jost Medium"/>
              </a:defRPr>
            </a:lvl7pPr>
            <a:lvl8pPr lvl="7">
              <a:buNone/>
              <a:defRPr sz="1300">
                <a:solidFill>
                  <a:srgbClr val="173478"/>
                </a:solidFill>
                <a:latin typeface="Jost Medium"/>
                <a:ea typeface="Jost Medium"/>
                <a:cs typeface="Jost Medium"/>
                <a:sym typeface="Jost Medium"/>
              </a:defRPr>
            </a:lvl8pPr>
            <a:lvl9pPr lvl="8">
              <a:buNone/>
              <a:defRPr sz="1300">
                <a:solidFill>
                  <a:srgbClr val="173478"/>
                </a:solidFill>
                <a:latin typeface="Jost Medium"/>
                <a:ea typeface="Jost Medium"/>
                <a:cs typeface="Jost Medium"/>
                <a:sym typeface="Jost Medium"/>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CUSTOM_8">
    <p:bg>
      <p:bgPr>
        <a:blipFill>
          <a:blip r:embed="rId2">
            <a:alphaModFix/>
          </a:blip>
          <a:stretch>
            <a:fillRect/>
          </a:stretch>
        </a:blipFill>
      </p:bgPr>
    </p:bg>
    <p:spTree>
      <p:nvGrpSpPr>
        <p:cNvPr id="97" name="Shape 97"/>
        <p:cNvGrpSpPr/>
        <p:nvPr/>
      </p:nvGrpSpPr>
      <p:grpSpPr>
        <a:xfrm>
          <a:off x="0" y="0"/>
          <a:ext cx="0" cy="0"/>
          <a:chOff x="0" y="0"/>
          <a:chExt cx="0" cy="0"/>
        </a:xfrm>
      </p:grpSpPr>
      <p:sp>
        <p:nvSpPr>
          <p:cNvPr id="98" name="Google Shape;98;p19"/>
          <p:cNvSpPr txBox="1"/>
          <p:nvPr>
            <p:ph type="ctrTitle"/>
          </p:nvPr>
        </p:nvSpPr>
        <p:spPr>
          <a:xfrm>
            <a:off x="1479200" y="1133575"/>
            <a:ext cx="5378700" cy="2387700"/>
          </a:xfrm>
          <a:prstGeom prst="rect">
            <a:avLst/>
          </a:prstGeom>
          <a:noFill/>
          <a:ln>
            <a:noFill/>
          </a:ln>
        </p:spPr>
        <p:txBody>
          <a:bodyPr anchorCtr="0" anchor="b" bIns="45700" lIns="91425" spcFirstLastPara="1" rIns="91425" wrap="square" tIns="45700">
            <a:normAutofit/>
          </a:bodyPr>
          <a:lstStyle>
            <a:lvl1pPr indent="0" lvl="0" marL="0" rtl="0" algn="l">
              <a:lnSpc>
                <a:spcPct val="90000"/>
              </a:lnSpc>
              <a:spcBef>
                <a:spcPts val="0"/>
              </a:spcBef>
              <a:spcAft>
                <a:spcPts val="0"/>
              </a:spcAft>
              <a:buClr>
                <a:srgbClr val="F6290E"/>
              </a:buClr>
              <a:buSzPts val="6000"/>
              <a:buFont typeface="Arial Black"/>
              <a:buNone/>
              <a:defRPr/>
            </a:lvl1pPr>
            <a:lvl2pPr indent="0" lvl="1" marL="0" rtl="0" algn="l">
              <a:lnSpc>
                <a:spcPct val="90000"/>
              </a:lnSpc>
              <a:spcBef>
                <a:spcPts val="0"/>
              </a:spcBef>
              <a:spcAft>
                <a:spcPts val="0"/>
              </a:spcAft>
              <a:buClr>
                <a:srgbClr val="F6290E"/>
              </a:buClr>
              <a:buSzPts val="6000"/>
              <a:buFont typeface="Arial Black"/>
              <a:buNone/>
              <a:defRPr/>
            </a:lvl2pPr>
            <a:lvl3pPr indent="0" lvl="2" marL="0" rtl="0" algn="l">
              <a:lnSpc>
                <a:spcPct val="90000"/>
              </a:lnSpc>
              <a:spcBef>
                <a:spcPts val="0"/>
              </a:spcBef>
              <a:spcAft>
                <a:spcPts val="0"/>
              </a:spcAft>
              <a:buClr>
                <a:srgbClr val="F6290E"/>
              </a:buClr>
              <a:buSzPts val="6000"/>
              <a:buFont typeface="Arial Black"/>
              <a:buNone/>
              <a:defRPr/>
            </a:lvl3pPr>
            <a:lvl4pPr indent="0" lvl="3" marL="0" rtl="0" algn="l">
              <a:lnSpc>
                <a:spcPct val="90000"/>
              </a:lnSpc>
              <a:spcBef>
                <a:spcPts val="0"/>
              </a:spcBef>
              <a:spcAft>
                <a:spcPts val="0"/>
              </a:spcAft>
              <a:buClr>
                <a:srgbClr val="F6290E"/>
              </a:buClr>
              <a:buSzPts val="6000"/>
              <a:buFont typeface="Arial Black"/>
              <a:buNone/>
              <a:defRPr/>
            </a:lvl4pPr>
            <a:lvl5pPr indent="0" lvl="4" marL="0" rtl="0" algn="l">
              <a:lnSpc>
                <a:spcPct val="90000"/>
              </a:lnSpc>
              <a:spcBef>
                <a:spcPts val="0"/>
              </a:spcBef>
              <a:spcAft>
                <a:spcPts val="0"/>
              </a:spcAft>
              <a:buClr>
                <a:srgbClr val="F6290E"/>
              </a:buClr>
              <a:buSzPts val="6000"/>
              <a:buFont typeface="Arial Black"/>
              <a:buNone/>
              <a:defRPr/>
            </a:lvl5pPr>
            <a:lvl6pPr indent="0" lvl="5" marL="0" rtl="0" algn="l">
              <a:lnSpc>
                <a:spcPct val="90000"/>
              </a:lnSpc>
              <a:spcBef>
                <a:spcPts val="0"/>
              </a:spcBef>
              <a:spcAft>
                <a:spcPts val="0"/>
              </a:spcAft>
              <a:buClr>
                <a:srgbClr val="F6290E"/>
              </a:buClr>
              <a:buSzPts val="6000"/>
              <a:buFont typeface="Arial Black"/>
              <a:buNone/>
              <a:defRPr/>
            </a:lvl6pPr>
            <a:lvl7pPr indent="0" lvl="6" marL="0" rtl="0" algn="l">
              <a:lnSpc>
                <a:spcPct val="90000"/>
              </a:lnSpc>
              <a:spcBef>
                <a:spcPts val="0"/>
              </a:spcBef>
              <a:spcAft>
                <a:spcPts val="0"/>
              </a:spcAft>
              <a:buClr>
                <a:srgbClr val="F6290E"/>
              </a:buClr>
              <a:buSzPts val="6000"/>
              <a:buFont typeface="Arial Black"/>
              <a:buNone/>
              <a:defRPr/>
            </a:lvl7pPr>
            <a:lvl8pPr indent="0" lvl="7" marL="0" rtl="0" algn="l">
              <a:lnSpc>
                <a:spcPct val="90000"/>
              </a:lnSpc>
              <a:spcBef>
                <a:spcPts val="0"/>
              </a:spcBef>
              <a:spcAft>
                <a:spcPts val="0"/>
              </a:spcAft>
              <a:buClr>
                <a:srgbClr val="F6290E"/>
              </a:buClr>
              <a:buSzPts val="6000"/>
              <a:buFont typeface="Arial Black"/>
              <a:buNone/>
              <a:defRPr/>
            </a:lvl8pPr>
            <a:lvl9pPr indent="0" lvl="8" marL="0" rtl="0" algn="l">
              <a:lnSpc>
                <a:spcPct val="90000"/>
              </a:lnSpc>
              <a:spcBef>
                <a:spcPts val="0"/>
              </a:spcBef>
              <a:spcAft>
                <a:spcPts val="0"/>
              </a:spcAft>
              <a:buClr>
                <a:srgbClr val="F6290E"/>
              </a:buClr>
              <a:buSzPts val="6000"/>
              <a:buFont typeface="Arial Black"/>
              <a:buNone/>
              <a:defRPr/>
            </a:lvl9pPr>
          </a:lstStyle>
          <a:p/>
        </p:txBody>
      </p:sp>
      <p:sp>
        <p:nvSpPr>
          <p:cNvPr id="99" name="Google Shape;99;p19"/>
          <p:cNvSpPr txBox="1"/>
          <p:nvPr>
            <p:ph idx="1" type="subTitle"/>
          </p:nvPr>
        </p:nvSpPr>
        <p:spPr>
          <a:xfrm>
            <a:off x="1479200" y="3613250"/>
            <a:ext cx="5474100" cy="1655700"/>
          </a:xfrm>
          <a:prstGeom prst="rect">
            <a:avLst/>
          </a:prstGeom>
          <a:noFill/>
          <a:ln>
            <a:noFill/>
          </a:ln>
        </p:spPr>
        <p:txBody>
          <a:bodyPr anchorCtr="0" anchor="t" bIns="45700" lIns="91425" spcFirstLastPara="1" rIns="91425" wrap="square" tIns="45700">
            <a:normAutofit/>
          </a:bodyPr>
          <a:lstStyle>
            <a:lvl1pPr indent="-177800" lvl="0" marL="0" rtl="0" algn="l">
              <a:lnSpc>
                <a:spcPct val="90000"/>
              </a:lnSpc>
              <a:spcBef>
                <a:spcPts val="0"/>
              </a:spcBef>
              <a:spcAft>
                <a:spcPts val="0"/>
              </a:spcAft>
              <a:buSzPts val="2800"/>
              <a:buNone/>
              <a:defRPr/>
            </a:lvl1pPr>
            <a:lvl2pPr indent="-152400" lvl="1" marL="0" rtl="0" algn="l">
              <a:lnSpc>
                <a:spcPct val="90000"/>
              </a:lnSpc>
              <a:spcBef>
                <a:spcPts val="0"/>
              </a:spcBef>
              <a:spcAft>
                <a:spcPts val="0"/>
              </a:spcAft>
              <a:buSzPts val="2400"/>
              <a:buNone/>
              <a:defRPr/>
            </a:lvl2pPr>
            <a:lvl3pPr indent="-127000" lvl="2" marL="0" rtl="0" algn="l">
              <a:lnSpc>
                <a:spcPct val="90000"/>
              </a:lnSpc>
              <a:spcBef>
                <a:spcPts val="0"/>
              </a:spcBef>
              <a:spcAft>
                <a:spcPts val="0"/>
              </a:spcAft>
              <a:buSzPts val="2000"/>
              <a:buNone/>
              <a:defRPr/>
            </a:lvl3pPr>
            <a:lvl4pPr indent="-114300" lvl="3" marL="0" rtl="0" algn="l">
              <a:lnSpc>
                <a:spcPct val="90000"/>
              </a:lnSpc>
              <a:spcBef>
                <a:spcPts val="0"/>
              </a:spcBef>
              <a:spcAft>
                <a:spcPts val="0"/>
              </a:spcAft>
              <a:buSzPts val="1800"/>
              <a:buNone/>
              <a:defRPr/>
            </a:lvl4pPr>
            <a:lvl5pPr indent="-114300" lvl="4" marL="0" rtl="0" algn="l">
              <a:lnSpc>
                <a:spcPct val="90000"/>
              </a:lnSpc>
              <a:spcBef>
                <a:spcPts val="0"/>
              </a:spcBef>
              <a:spcAft>
                <a:spcPts val="0"/>
              </a:spcAft>
              <a:buSzPts val="1800"/>
              <a:buNone/>
              <a:defRPr/>
            </a:lvl5pPr>
            <a:lvl6pPr indent="-114300" lvl="5" marL="0" rtl="0" algn="l">
              <a:lnSpc>
                <a:spcPct val="90000"/>
              </a:lnSpc>
              <a:spcBef>
                <a:spcPts val="0"/>
              </a:spcBef>
              <a:spcAft>
                <a:spcPts val="0"/>
              </a:spcAft>
              <a:buSzPts val="1800"/>
              <a:buNone/>
              <a:defRPr/>
            </a:lvl6pPr>
            <a:lvl7pPr indent="-114300" lvl="6" marL="0" rtl="0" algn="l">
              <a:lnSpc>
                <a:spcPct val="90000"/>
              </a:lnSpc>
              <a:spcBef>
                <a:spcPts val="0"/>
              </a:spcBef>
              <a:spcAft>
                <a:spcPts val="0"/>
              </a:spcAft>
              <a:buSzPts val="1800"/>
              <a:buNone/>
              <a:defRPr/>
            </a:lvl7pPr>
            <a:lvl8pPr indent="-114300" lvl="7" marL="0" rtl="0" algn="l">
              <a:lnSpc>
                <a:spcPct val="90000"/>
              </a:lnSpc>
              <a:spcBef>
                <a:spcPts val="0"/>
              </a:spcBef>
              <a:spcAft>
                <a:spcPts val="0"/>
              </a:spcAft>
              <a:buSzPts val="1800"/>
              <a:buNone/>
              <a:defRPr/>
            </a:lvl8pPr>
            <a:lvl9pPr indent="-114300" lvl="8" marL="0" rtl="0" algn="l">
              <a:lnSpc>
                <a:spcPct val="90000"/>
              </a:lnSpc>
              <a:spcBef>
                <a:spcPts val="0"/>
              </a:spcBef>
              <a:spcAft>
                <a:spcPts val="0"/>
              </a:spcAft>
              <a:buSzPts val="1800"/>
              <a:buNone/>
              <a:defRPr/>
            </a:lvl9pPr>
          </a:lstStyle>
          <a:p/>
        </p:txBody>
      </p:sp>
      <p:sp>
        <p:nvSpPr>
          <p:cNvPr id="100" name="Google Shape;100;p19"/>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lvl1pPr lvl="0">
              <a:buNone/>
              <a:defRPr sz="1300">
                <a:solidFill>
                  <a:srgbClr val="173478"/>
                </a:solidFill>
                <a:latin typeface="Jost Medium"/>
                <a:ea typeface="Jost Medium"/>
                <a:cs typeface="Jost Medium"/>
                <a:sym typeface="Jost Medium"/>
              </a:defRPr>
            </a:lvl1pPr>
            <a:lvl2pPr lvl="1">
              <a:buNone/>
              <a:defRPr sz="1300">
                <a:solidFill>
                  <a:srgbClr val="173478"/>
                </a:solidFill>
                <a:latin typeface="Jost Medium"/>
                <a:ea typeface="Jost Medium"/>
                <a:cs typeface="Jost Medium"/>
                <a:sym typeface="Jost Medium"/>
              </a:defRPr>
            </a:lvl2pPr>
            <a:lvl3pPr lvl="2">
              <a:buNone/>
              <a:defRPr sz="1300">
                <a:solidFill>
                  <a:srgbClr val="173478"/>
                </a:solidFill>
                <a:latin typeface="Jost Medium"/>
                <a:ea typeface="Jost Medium"/>
                <a:cs typeface="Jost Medium"/>
                <a:sym typeface="Jost Medium"/>
              </a:defRPr>
            </a:lvl3pPr>
            <a:lvl4pPr lvl="3">
              <a:buNone/>
              <a:defRPr sz="1300">
                <a:solidFill>
                  <a:srgbClr val="173478"/>
                </a:solidFill>
                <a:latin typeface="Jost Medium"/>
                <a:ea typeface="Jost Medium"/>
                <a:cs typeface="Jost Medium"/>
                <a:sym typeface="Jost Medium"/>
              </a:defRPr>
            </a:lvl4pPr>
            <a:lvl5pPr lvl="4">
              <a:buNone/>
              <a:defRPr sz="1300">
                <a:solidFill>
                  <a:srgbClr val="173478"/>
                </a:solidFill>
                <a:latin typeface="Jost Medium"/>
                <a:ea typeface="Jost Medium"/>
                <a:cs typeface="Jost Medium"/>
                <a:sym typeface="Jost Medium"/>
              </a:defRPr>
            </a:lvl5pPr>
            <a:lvl6pPr lvl="5">
              <a:buNone/>
              <a:defRPr sz="1300">
                <a:solidFill>
                  <a:srgbClr val="173478"/>
                </a:solidFill>
                <a:latin typeface="Jost Medium"/>
                <a:ea typeface="Jost Medium"/>
                <a:cs typeface="Jost Medium"/>
                <a:sym typeface="Jost Medium"/>
              </a:defRPr>
            </a:lvl6pPr>
            <a:lvl7pPr lvl="6">
              <a:buNone/>
              <a:defRPr sz="1300">
                <a:solidFill>
                  <a:srgbClr val="173478"/>
                </a:solidFill>
                <a:latin typeface="Jost Medium"/>
                <a:ea typeface="Jost Medium"/>
                <a:cs typeface="Jost Medium"/>
                <a:sym typeface="Jost Medium"/>
              </a:defRPr>
            </a:lvl7pPr>
            <a:lvl8pPr lvl="7">
              <a:buNone/>
              <a:defRPr sz="1300">
                <a:solidFill>
                  <a:srgbClr val="173478"/>
                </a:solidFill>
                <a:latin typeface="Jost Medium"/>
                <a:ea typeface="Jost Medium"/>
                <a:cs typeface="Jost Medium"/>
                <a:sym typeface="Jost Medium"/>
              </a:defRPr>
            </a:lvl8pPr>
            <a:lvl9pPr lvl="8">
              <a:buNone/>
              <a:defRPr sz="1300">
                <a:solidFill>
                  <a:srgbClr val="173478"/>
                </a:solidFill>
                <a:latin typeface="Jost Medium"/>
                <a:ea typeface="Jost Medium"/>
                <a:cs typeface="Jost Medium"/>
                <a:sym typeface="Jost Medium"/>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CUSTOM_2">
    <p:spTree>
      <p:nvGrpSpPr>
        <p:cNvPr id="101" name="Shape 101"/>
        <p:cNvGrpSpPr/>
        <p:nvPr/>
      </p:nvGrpSpPr>
      <p:grpSpPr>
        <a:xfrm>
          <a:off x="0" y="0"/>
          <a:ext cx="0" cy="0"/>
          <a:chOff x="0" y="0"/>
          <a:chExt cx="0" cy="0"/>
        </a:xfrm>
      </p:grpSpPr>
      <p:sp>
        <p:nvSpPr>
          <p:cNvPr id="102" name="Google Shape;102;p20"/>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lvl1pPr lvl="0">
              <a:buNone/>
              <a:defRPr sz="1300">
                <a:solidFill>
                  <a:srgbClr val="173478"/>
                </a:solidFill>
                <a:latin typeface="Jost Medium"/>
                <a:ea typeface="Jost Medium"/>
                <a:cs typeface="Jost Medium"/>
                <a:sym typeface="Jost Medium"/>
              </a:defRPr>
            </a:lvl1pPr>
            <a:lvl2pPr lvl="1">
              <a:buNone/>
              <a:defRPr sz="1300">
                <a:solidFill>
                  <a:srgbClr val="173478"/>
                </a:solidFill>
                <a:latin typeface="Jost Medium"/>
                <a:ea typeface="Jost Medium"/>
                <a:cs typeface="Jost Medium"/>
                <a:sym typeface="Jost Medium"/>
              </a:defRPr>
            </a:lvl2pPr>
            <a:lvl3pPr lvl="2">
              <a:buNone/>
              <a:defRPr sz="1300">
                <a:solidFill>
                  <a:srgbClr val="173478"/>
                </a:solidFill>
                <a:latin typeface="Jost Medium"/>
                <a:ea typeface="Jost Medium"/>
                <a:cs typeface="Jost Medium"/>
                <a:sym typeface="Jost Medium"/>
              </a:defRPr>
            </a:lvl3pPr>
            <a:lvl4pPr lvl="3">
              <a:buNone/>
              <a:defRPr sz="1300">
                <a:solidFill>
                  <a:srgbClr val="173478"/>
                </a:solidFill>
                <a:latin typeface="Jost Medium"/>
                <a:ea typeface="Jost Medium"/>
                <a:cs typeface="Jost Medium"/>
                <a:sym typeface="Jost Medium"/>
              </a:defRPr>
            </a:lvl4pPr>
            <a:lvl5pPr lvl="4">
              <a:buNone/>
              <a:defRPr sz="1300">
                <a:solidFill>
                  <a:srgbClr val="173478"/>
                </a:solidFill>
                <a:latin typeface="Jost Medium"/>
                <a:ea typeface="Jost Medium"/>
                <a:cs typeface="Jost Medium"/>
                <a:sym typeface="Jost Medium"/>
              </a:defRPr>
            </a:lvl5pPr>
            <a:lvl6pPr lvl="5">
              <a:buNone/>
              <a:defRPr sz="1300">
                <a:solidFill>
                  <a:srgbClr val="173478"/>
                </a:solidFill>
                <a:latin typeface="Jost Medium"/>
                <a:ea typeface="Jost Medium"/>
                <a:cs typeface="Jost Medium"/>
                <a:sym typeface="Jost Medium"/>
              </a:defRPr>
            </a:lvl6pPr>
            <a:lvl7pPr lvl="6">
              <a:buNone/>
              <a:defRPr sz="1300">
                <a:solidFill>
                  <a:srgbClr val="173478"/>
                </a:solidFill>
                <a:latin typeface="Jost Medium"/>
                <a:ea typeface="Jost Medium"/>
                <a:cs typeface="Jost Medium"/>
                <a:sym typeface="Jost Medium"/>
              </a:defRPr>
            </a:lvl7pPr>
            <a:lvl8pPr lvl="7">
              <a:buNone/>
              <a:defRPr sz="1300">
                <a:solidFill>
                  <a:srgbClr val="173478"/>
                </a:solidFill>
                <a:latin typeface="Jost Medium"/>
                <a:ea typeface="Jost Medium"/>
                <a:cs typeface="Jost Medium"/>
                <a:sym typeface="Jost Medium"/>
              </a:defRPr>
            </a:lvl8pPr>
            <a:lvl9pPr lvl="8">
              <a:buNone/>
              <a:defRPr sz="1300">
                <a:solidFill>
                  <a:srgbClr val="173478"/>
                </a:solidFill>
                <a:latin typeface="Jost Medium"/>
                <a:ea typeface="Jost Medium"/>
                <a:cs typeface="Jost Medium"/>
                <a:sym typeface="Jost Medium"/>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type="obj">
  <p:cSld name="OBJECT">
    <p:bg>
      <p:bgPr>
        <a:blipFill>
          <a:blip r:embed="rId2">
            <a:alphaModFix/>
          </a:blip>
          <a:stretch>
            <a:fillRect/>
          </a:stretch>
        </a:blipFill>
      </p:bgPr>
    </p:bg>
    <p:spTree>
      <p:nvGrpSpPr>
        <p:cNvPr id="22" name="Shape 22"/>
        <p:cNvGrpSpPr/>
        <p:nvPr/>
      </p:nvGrpSpPr>
      <p:grpSpPr>
        <a:xfrm>
          <a:off x="0" y="0"/>
          <a:ext cx="0" cy="0"/>
          <a:chOff x="0" y="0"/>
          <a:chExt cx="0" cy="0"/>
        </a:xfrm>
      </p:grpSpPr>
      <p:sp>
        <p:nvSpPr>
          <p:cNvPr id="23" name="Google Shape;23;p3"/>
          <p:cNvSpPr txBox="1"/>
          <p:nvPr>
            <p:ph type="title"/>
          </p:nvPr>
        </p:nvSpPr>
        <p:spPr>
          <a:xfrm>
            <a:off x="1496291" y="365125"/>
            <a:ext cx="94764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73478"/>
              </a:buClr>
              <a:buSzPts val="4000"/>
              <a:buFont typeface="Jost Black"/>
              <a:buNone/>
              <a:defRPr i="0" sz="4000">
                <a:solidFill>
                  <a:srgbClr val="173478"/>
                </a:solidFill>
                <a:latin typeface="Jost Black"/>
                <a:ea typeface="Jost Black"/>
                <a:cs typeface="Jost Black"/>
                <a:sym typeface="Jost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3"/>
          <p:cNvSpPr txBox="1"/>
          <p:nvPr>
            <p:ph idx="1" type="body"/>
          </p:nvPr>
        </p:nvSpPr>
        <p:spPr>
          <a:xfrm>
            <a:off x="1496291" y="1871779"/>
            <a:ext cx="9476400" cy="43512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rgbClr val="173478"/>
              </a:buClr>
              <a:buSzPts val="2800"/>
              <a:buFont typeface="Jost"/>
              <a:buChar char="•"/>
              <a:defRPr i="0">
                <a:solidFill>
                  <a:srgbClr val="173478"/>
                </a:solidFill>
                <a:latin typeface="Jost"/>
                <a:ea typeface="Jost"/>
                <a:cs typeface="Jost"/>
                <a:sym typeface="Jost"/>
              </a:defRPr>
            </a:lvl1pPr>
            <a:lvl2pPr indent="-381000" lvl="1" marL="914400" algn="l">
              <a:lnSpc>
                <a:spcPct val="90000"/>
              </a:lnSpc>
              <a:spcBef>
                <a:spcPts val="500"/>
              </a:spcBef>
              <a:spcAft>
                <a:spcPts val="0"/>
              </a:spcAft>
              <a:buClr>
                <a:srgbClr val="173478"/>
              </a:buClr>
              <a:buSzPts val="2400"/>
              <a:buChar char="•"/>
              <a:defRPr i="0">
                <a:solidFill>
                  <a:srgbClr val="173478"/>
                </a:solidFill>
              </a:defRPr>
            </a:lvl2pPr>
            <a:lvl3pPr indent="-355600" lvl="2" marL="1371600" algn="l">
              <a:lnSpc>
                <a:spcPct val="90000"/>
              </a:lnSpc>
              <a:spcBef>
                <a:spcPts val="500"/>
              </a:spcBef>
              <a:spcAft>
                <a:spcPts val="0"/>
              </a:spcAft>
              <a:buClr>
                <a:srgbClr val="173478"/>
              </a:buClr>
              <a:buSzPts val="2000"/>
              <a:buChar char="•"/>
              <a:defRPr i="0">
                <a:solidFill>
                  <a:srgbClr val="173478"/>
                </a:solidFill>
              </a:defRPr>
            </a:lvl3pPr>
            <a:lvl4pPr indent="-342900" lvl="3" marL="1828800" algn="l">
              <a:lnSpc>
                <a:spcPct val="90000"/>
              </a:lnSpc>
              <a:spcBef>
                <a:spcPts val="500"/>
              </a:spcBef>
              <a:spcAft>
                <a:spcPts val="0"/>
              </a:spcAft>
              <a:buClr>
                <a:srgbClr val="173478"/>
              </a:buClr>
              <a:buSzPts val="1800"/>
              <a:buChar char="•"/>
              <a:defRPr i="0">
                <a:solidFill>
                  <a:srgbClr val="173478"/>
                </a:solidFill>
              </a:defRPr>
            </a:lvl4pPr>
            <a:lvl5pPr indent="-342900" lvl="4" marL="2286000" algn="l">
              <a:lnSpc>
                <a:spcPct val="90000"/>
              </a:lnSpc>
              <a:spcBef>
                <a:spcPts val="500"/>
              </a:spcBef>
              <a:spcAft>
                <a:spcPts val="0"/>
              </a:spcAft>
              <a:buClr>
                <a:srgbClr val="173478"/>
              </a:buClr>
              <a:buSzPts val="1800"/>
              <a:buChar char="•"/>
              <a:defRPr i="0">
                <a:solidFill>
                  <a:srgbClr val="173478"/>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3"/>
          <p:cNvSpPr txBox="1"/>
          <p:nvPr>
            <p:ph idx="12" type="sldNum"/>
          </p:nvPr>
        </p:nvSpPr>
        <p:spPr>
          <a:xfrm>
            <a:off x="436759" y="6356350"/>
            <a:ext cx="2743200" cy="36510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0" i="0" sz="1200" u="none" cap="none" strike="noStrike">
                <a:solidFill>
                  <a:schemeClr val="lt1"/>
                </a:solidFill>
                <a:latin typeface="Calibri"/>
                <a:ea typeface="Calibri"/>
                <a:cs typeface="Calibri"/>
                <a:sym typeface="Calibri"/>
              </a:defRPr>
            </a:lvl1pPr>
            <a:lvl2pPr indent="0" lvl="1" marL="0" algn="l">
              <a:spcBef>
                <a:spcPts val="0"/>
              </a:spcBef>
              <a:buNone/>
              <a:defRPr b="0" i="0" sz="1200" u="none" cap="none" strike="noStrike">
                <a:solidFill>
                  <a:schemeClr val="lt1"/>
                </a:solidFill>
                <a:latin typeface="Calibri"/>
                <a:ea typeface="Calibri"/>
                <a:cs typeface="Calibri"/>
                <a:sym typeface="Calibri"/>
              </a:defRPr>
            </a:lvl2pPr>
            <a:lvl3pPr indent="0" lvl="2" marL="0" algn="l">
              <a:spcBef>
                <a:spcPts val="0"/>
              </a:spcBef>
              <a:buNone/>
              <a:defRPr b="0" i="0" sz="1200" u="none" cap="none" strike="noStrike">
                <a:solidFill>
                  <a:schemeClr val="lt1"/>
                </a:solidFill>
                <a:latin typeface="Calibri"/>
                <a:ea typeface="Calibri"/>
                <a:cs typeface="Calibri"/>
                <a:sym typeface="Calibri"/>
              </a:defRPr>
            </a:lvl3pPr>
            <a:lvl4pPr indent="0" lvl="3" marL="0" algn="l">
              <a:spcBef>
                <a:spcPts val="0"/>
              </a:spcBef>
              <a:buNone/>
              <a:defRPr b="0" i="0" sz="1200" u="none" cap="none" strike="noStrike">
                <a:solidFill>
                  <a:schemeClr val="lt1"/>
                </a:solidFill>
                <a:latin typeface="Calibri"/>
                <a:ea typeface="Calibri"/>
                <a:cs typeface="Calibri"/>
                <a:sym typeface="Calibri"/>
              </a:defRPr>
            </a:lvl4pPr>
            <a:lvl5pPr indent="0" lvl="4" marL="0" algn="l">
              <a:spcBef>
                <a:spcPts val="0"/>
              </a:spcBef>
              <a:buNone/>
              <a:defRPr b="0" i="0" sz="1200" u="none" cap="none" strike="noStrike">
                <a:solidFill>
                  <a:schemeClr val="lt1"/>
                </a:solidFill>
                <a:latin typeface="Calibri"/>
                <a:ea typeface="Calibri"/>
                <a:cs typeface="Calibri"/>
                <a:sym typeface="Calibri"/>
              </a:defRPr>
            </a:lvl5pPr>
            <a:lvl6pPr indent="0" lvl="5" marL="0" algn="l">
              <a:spcBef>
                <a:spcPts val="0"/>
              </a:spcBef>
              <a:buNone/>
              <a:defRPr b="0" i="0" sz="1200" u="none" cap="none" strike="noStrike">
                <a:solidFill>
                  <a:schemeClr val="lt1"/>
                </a:solidFill>
                <a:latin typeface="Calibri"/>
                <a:ea typeface="Calibri"/>
                <a:cs typeface="Calibri"/>
                <a:sym typeface="Calibri"/>
              </a:defRPr>
            </a:lvl6pPr>
            <a:lvl7pPr indent="0" lvl="6" marL="0" algn="l">
              <a:spcBef>
                <a:spcPts val="0"/>
              </a:spcBef>
              <a:buNone/>
              <a:defRPr b="0" i="0" sz="1200" u="none" cap="none" strike="noStrike">
                <a:solidFill>
                  <a:schemeClr val="lt1"/>
                </a:solidFill>
                <a:latin typeface="Calibri"/>
                <a:ea typeface="Calibri"/>
                <a:cs typeface="Calibri"/>
                <a:sym typeface="Calibri"/>
              </a:defRPr>
            </a:lvl7pPr>
            <a:lvl8pPr indent="0" lvl="7" marL="0" algn="l">
              <a:spcBef>
                <a:spcPts val="0"/>
              </a:spcBef>
              <a:buNone/>
              <a:defRPr b="0" i="0" sz="1200" u="none" cap="none" strike="noStrike">
                <a:solidFill>
                  <a:schemeClr val="lt1"/>
                </a:solidFill>
                <a:latin typeface="Calibri"/>
                <a:ea typeface="Calibri"/>
                <a:cs typeface="Calibri"/>
                <a:sym typeface="Calibri"/>
              </a:defRPr>
            </a:lvl8pPr>
            <a:lvl9pPr indent="0" lvl="8" marL="0" algn="l">
              <a:spcBef>
                <a:spcPts val="0"/>
              </a:spcBef>
              <a:buNone/>
              <a:defRPr b="0" i="0" sz="1200" u="none" cap="none" strike="noStrike">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with Photo 2">
  <p:cSld name="CUSTOM">
    <p:bg>
      <p:bgPr>
        <a:blipFill>
          <a:blip r:embed="rId2">
            <a:alphaModFix/>
          </a:blip>
          <a:stretch>
            <a:fillRect/>
          </a:stretch>
        </a:blipFill>
      </p:bgPr>
    </p:bg>
    <p:spTree>
      <p:nvGrpSpPr>
        <p:cNvPr id="103" name="Shape 103"/>
        <p:cNvGrpSpPr/>
        <p:nvPr/>
      </p:nvGrpSpPr>
      <p:grpSpPr>
        <a:xfrm>
          <a:off x="0" y="0"/>
          <a:ext cx="0" cy="0"/>
          <a:chOff x="0" y="0"/>
          <a:chExt cx="0" cy="0"/>
        </a:xfrm>
      </p:grpSpPr>
      <p:pic>
        <p:nvPicPr>
          <p:cNvPr id="104" name="Google Shape;104;p21"/>
          <p:cNvPicPr preferRelativeResize="0"/>
          <p:nvPr/>
        </p:nvPicPr>
        <p:blipFill>
          <a:blip r:embed="rId3">
            <a:alphaModFix/>
          </a:blip>
          <a:stretch>
            <a:fillRect/>
          </a:stretch>
        </p:blipFill>
        <p:spPr>
          <a:xfrm>
            <a:off x="324800" y="5535100"/>
            <a:ext cx="2665252" cy="976050"/>
          </a:xfrm>
          <a:prstGeom prst="rect">
            <a:avLst/>
          </a:prstGeom>
          <a:noFill/>
          <a:ln>
            <a:noFill/>
          </a:ln>
        </p:spPr>
      </p:pic>
      <p:sp>
        <p:nvSpPr>
          <p:cNvPr id="105" name="Google Shape;105;p21"/>
          <p:cNvSpPr txBox="1"/>
          <p:nvPr>
            <p:ph type="ctrTitle"/>
          </p:nvPr>
        </p:nvSpPr>
        <p:spPr>
          <a:xfrm>
            <a:off x="1479200" y="1133575"/>
            <a:ext cx="5378700" cy="2387700"/>
          </a:xfrm>
          <a:prstGeom prst="rect">
            <a:avLst/>
          </a:prstGeom>
          <a:noFill/>
          <a:ln>
            <a:noFill/>
          </a:ln>
        </p:spPr>
        <p:txBody>
          <a:bodyPr anchorCtr="0" anchor="b" bIns="45700" lIns="91425" spcFirstLastPara="1" rIns="91425" wrap="square" tIns="45700">
            <a:normAutofit/>
          </a:bodyPr>
          <a:lstStyle>
            <a:lvl1pPr indent="0" lvl="0" marL="0" rtl="0" algn="l">
              <a:lnSpc>
                <a:spcPct val="90000"/>
              </a:lnSpc>
              <a:spcBef>
                <a:spcPts val="0"/>
              </a:spcBef>
              <a:spcAft>
                <a:spcPts val="0"/>
              </a:spcAft>
              <a:buClr>
                <a:srgbClr val="F6290E"/>
              </a:buClr>
              <a:buSzPts val="6000"/>
              <a:buFont typeface="Arial Black"/>
              <a:buNone/>
              <a:defRPr/>
            </a:lvl1pPr>
            <a:lvl2pPr indent="0" lvl="1" marL="0" rtl="0" algn="l">
              <a:lnSpc>
                <a:spcPct val="90000"/>
              </a:lnSpc>
              <a:spcBef>
                <a:spcPts val="0"/>
              </a:spcBef>
              <a:spcAft>
                <a:spcPts val="0"/>
              </a:spcAft>
              <a:buClr>
                <a:srgbClr val="F6290E"/>
              </a:buClr>
              <a:buSzPts val="6000"/>
              <a:buFont typeface="Arial Black"/>
              <a:buNone/>
              <a:defRPr/>
            </a:lvl2pPr>
            <a:lvl3pPr indent="0" lvl="2" marL="0" rtl="0" algn="l">
              <a:lnSpc>
                <a:spcPct val="90000"/>
              </a:lnSpc>
              <a:spcBef>
                <a:spcPts val="0"/>
              </a:spcBef>
              <a:spcAft>
                <a:spcPts val="0"/>
              </a:spcAft>
              <a:buClr>
                <a:srgbClr val="F6290E"/>
              </a:buClr>
              <a:buSzPts val="6000"/>
              <a:buFont typeface="Arial Black"/>
              <a:buNone/>
              <a:defRPr/>
            </a:lvl3pPr>
            <a:lvl4pPr indent="0" lvl="3" marL="0" rtl="0" algn="l">
              <a:lnSpc>
                <a:spcPct val="90000"/>
              </a:lnSpc>
              <a:spcBef>
                <a:spcPts val="0"/>
              </a:spcBef>
              <a:spcAft>
                <a:spcPts val="0"/>
              </a:spcAft>
              <a:buClr>
                <a:srgbClr val="F6290E"/>
              </a:buClr>
              <a:buSzPts val="6000"/>
              <a:buFont typeface="Arial Black"/>
              <a:buNone/>
              <a:defRPr/>
            </a:lvl4pPr>
            <a:lvl5pPr indent="0" lvl="4" marL="0" rtl="0" algn="l">
              <a:lnSpc>
                <a:spcPct val="90000"/>
              </a:lnSpc>
              <a:spcBef>
                <a:spcPts val="0"/>
              </a:spcBef>
              <a:spcAft>
                <a:spcPts val="0"/>
              </a:spcAft>
              <a:buClr>
                <a:srgbClr val="F6290E"/>
              </a:buClr>
              <a:buSzPts val="6000"/>
              <a:buFont typeface="Arial Black"/>
              <a:buNone/>
              <a:defRPr/>
            </a:lvl5pPr>
            <a:lvl6pPr indent="0" lvl="5" marL="0" rtl="0" algn="l">
              <a:lnSpc>
                <a:spcPct val="90000"/>
              </a:lnSpc>
              <a:spcBef>
                <a:spcPts val="0"/>
              </a:spcBef>
              <a:spcAft>
                <a:spcPts val="0"/>
              </a:spcAft>
              <a:buClr>
                <a:srgbClr val="F6290E"/>
              </a:buClr>
              <a:buSzPts val="6000"/>
              <a:buFont typeface="Arial Black"/>
              <a:buNone/>
              <a:defRPr/>
            </a:lvl6pPr>
            <a:lvl7pPr indent="0" lvl="6" marL="0" rtl="0" algn="l">
              <a:lnSpc>
                <a:spcPct val="90000"/>
              </a:lnSpc>
              <a:spcBef>
                <a:spcPts val="0"/>
              </a:spcBef>
              <a:spcAft>
                <a:spcPts val="0"/>
              </a:spcAft>
              <a:buClr>
                <a:srgbClr val="F6290E"/>
              </a:buClr>
              <a:buSzPts val="6000"/>
              <a:buFont typeface="Arial Black"/>
              <a:buNone/>
              <a:defRPr/>
            </a:lvl7pPr>
            <a:lvl8pPr indent="0" lvl="7" marL="0" rtl="0" algn="l">
              <a:lnSpc>
                <a:spcPct val="90000"/>
              </a:lnSpc>
              <a:spcBef>
                <a:spcPts val="0"/>
              </a:spcBef>
              <a:spcAft>
                <a:spcPts val="0"/>
              </a:spcAft>
              <a:buClr>
                <a:srgbClr val="F6290E"/>
              </a:buClr>
              <a:buSzPts val="6000"/>
              <a:buFont typeface="Arial Black"/>
              <a:buNone/>
              <a:defRPr/>
            </a:lvl8pPr>
            <a:lvl9pPr indent="0" lvl="8" marL="0" rtl="0" algn="l">
              <a:lnSpc>
                <a:spcPct val="90000"/>
              </a:lnSpc>
              <a:spcBef>
                <a:spcPts val="0"/>
              </a:spcBef>
              <a:spcAft>
                <a:spcPts val="0"/>
              </a:spcAft>
              <a:buClr>
                <a:srgbClr val="F6290E"/>
              </a:buClr>
              <a:buSzPts val="6000"/>
              <a:buFont typeface="Arial Black"/>
              <a:buNone/>
              <a:defRPr/>
            </a:lvl9pPr>
          </a:lstStyle>
          <a:p/>
        </p:txBody>
      </p:sp>
      <p:sp>
        <p:nvSpPr>
          <p:cNvPr id="106" name="Google Shape;106;p21"/>
          <p:cNvSpPr txBox="1"/>
          <p:nvPr>
            <p:ph idx="1" type="subTitle"/>
          </p:nvPr>
        </p:nvSpPr>
        <p:spPr>
          <a:xfrm>
            <a:off x="1479200" y="3613250"/>
            <a:ext cx="5474100" cy="1655700"/>
          </a:xfrm>
          <a:prstGeom prst="rect">
            <a:avLst/>
          </a:prstGeom>
          <a:noFill/>
          <a:ln>
            <a:noFill/>
          </a:ln>
        </p:spPr>
        <p:txBody>
          <a:bodyPr anchorCtr="0" anchor="t" bIns="45700" lIns="91425" spcFirstLastPara="1" rIns="91425" wrap="square" tIns="45700">
            <a:normAutofit/>
          </a:bodyPr>
          <a:lstStyle>
            <a:lvl1pPr indent="-177800" lvl="0" marL="0" rtl="0" algn="l">
              <a:lnSpc>
                <a:spcPct val="90000"/>
              </a:lnSpc>
              <a:spcBef>
                <a:spcPts val="0"/>
              </a:spcBef>
              <a:spcAft>
                <a:spcPts val="0"/>
              </a:spcAft>
              <a:buSzPts val="2800"/>
              <a:buNone/>
              <a:defRPr/>
            </a:lvl1pPr>
            <a:lvl2pPr indent="-152400" lvl="1" marL="0" rtl="0" algn="l">
              <a:lnSpc>
                <a:spcPct val="90000"/>
              </a:lnSpc>
              <a:spcBef>
                <a:spcPts val="0"/>
              </a:spcBef>
              <a:spcAft>
                <a:spcPts val="0"/>
              </a:spcAft>
              <a:buSzPts val="2400"/>
              <a:buNone/>
              <a:defRPr/>
            </a:lvl2pPr>
            <a:lvl3pPr indent="-127000" lvl="2" marL="0" rtl="0" algn="l">
              <a:lnSpc>
                <a:spcPct val="90000"/>
              </a:lnSpc>
              <a:spcBef>
                <a:spcPts val="0"/>
              </a:spcBef>
              <a:spcAft>
                <a:spcPts val="0"/>
              </a:spcAft>
              <a:buSzPts val="2000"/>
              <a:buNone/>
              <a:defRPr/>
            </a:lvl3pPr>
            <a:lvl4pPr indent="-114300" lvl="3" marL="0" rtl="0" algn="l">
              <a:lnSpc>
                <a:spcPct val="90000"/>
              </a:lnSpc>
              <a:spcBef>
                <a:spcPts val="0"/>
              </a:spcBef>
              <a:spcAft>
                <a:spcPts val="0"/>
              </a:spcAft>
              <a:buSzPts val="1800"/>
              <a:buNone/>
              <a:defRPr/>
            </a:lvl4pPr>
            <a:lvl5pPr indent="-114300" lvl="4" marL="0" rtl="0" algn="l">
              <a:lnSpc>
                <a:spcPct val="90000"/>
              </a:lnSpc>
              <a:spcBef>
                <a:spcPts val="0"/>
              </a:spcBef>
              <a:spcAft>
                <a:spcPts val="0"/>
              </a:spcAft>
              <a:buSzPts val="1800"/>
              <a:buNone/>
              <a:defRPr/>
            </a:lvl5pPr>
            <a:lvl6pPr indent="-114300" lvl="5" marL="0" rtl="0" algn="l">
              <a:lnSpc>
                <a:spcPct val="90000"/>
              </a:lnSpc>
              <a:spcBef>
                <a:spcPts val="0"/>
              </a:spcBef>
              <a:spcAft>
                <a:spcPts val="0"/>
              </a:spcAft>
              <a:buSzPts val="1800"/>
              <a:buNone/>
              <a:defRPr/>
            </a:lvl6pPr>
            <a:lvl7pPr indent="-114300" lvl="6" marL="0" rtl="0" algn="l">
              <a:lnSpc>
                <a:spcPct val="90000"/>
              </a:lnSpc>
              <a:spcBef>
                <a:spcPts val="0"/>
              </a:spcBef>
              <a:spcAft>
                <a:spcPts val="0"/>
              </a:spcAft>
              <a:buSzPts val="1800"/>
              <a:buNone/>
              <a:defRPr/>
            </a:lvl7pPr>
            <a:lvl8pPr indent="-114300" lvl="7" marL="0" rtl="0" algn="l">
              <a:lnSpc>
                <a:spcPct val="90000"/>
              </a:lnSpc>
              <a:spcBef>
                <a:spcPts val="0"/>
              </a:spcBef>
              <a:spcAft>
                <a:spcPts val="0"/>
              </a:spcAft>
              <a:buSzPts val="1800"/>
              <a:buNone/>
              <a:defRPr/>
            </a:lvl8pPr>
            <a:lvl9pPr indent="-114300" lvl="8" marL="0" rtl="0" algn="l">
              <a:lnSpc>
                <a:spcPct val="90000"/>
              </a:lnSpc>
              <a:spcBef>
                <a:spcPts val="0"/>
              </a:spcBef>
              <a:spcAft>
                <a:spcPts val="0"/>
              </a:spcAft>
              <a:buSzPts val="1800"/>
              <a:buNone/>
              <a:defRPr/>
            </a:lvl9pPr>
          </a:lstStyle>
          <a:p/>
        </p:txBody>
      </p:sp>
      <p:sp>
        <p:nvSpPr>
          <p:cNvPr id="107" name="Google Shape;107;p21"/>
          <p:cNvSpPr txBox="1"/>
          <p:nvPr/>
        </p:nvSpPr>
        <p:spPr>
          <a:xfrm>
            <a:off x="9483350" y="6511150"/>
            <a:ext cx="3038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Jost Medium"/>
                <a:ea typeface="Jost Medium"/>
                <a:cs typeface="Jost Medium"/>
                <a:sym typeface="Jost Medium"/>
              </a:rPr>
              <a:t>Allison Shelley for EDUImages</a:t>
            </a:r>
            <a:endParaRPr>
              <a:latin typeface="Jost Medium"/>
              <a:ea typeface="Jost Medium"/>
              <a:cs typeface="Jost Medium"/>
              <a:sym typeface="Jost Medium"/>
            </a:endParaRPr>
          </a:p>
        </p:txBody>
      </p:sp>
      <p:sp>
        <p:nvSpPr>
          <p:cNvPr id="108" name="Google Shape;108;p21"/>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lvl1pPr lvl="0">
              <a:buNone/>
              <a:defRPr sz="1300">
                <a:solidFill>
                  <a:srgbClr val="173478"/>
                </a:solidFill>
                <a:latin typeface="Jost Medium"/>
                <a:ea typeface="Jost Medium"/>
                <a:cs typeface="Jost Medium"/>
                <a:sym typeface="Jost Medium"/>
              </a:defRPr>
            </a:lvl1pPr>
            <a:lvl2pPr lvl="1">
              <a:buNone/>
              <a:defRPr sz="1300">
                <a:solidFill>
                  <a:srgbClr val="173478"/>
                </a:solidFill>
                <a:latin typeface="Jost Medium"/>
                <a:ea typeface="Jost Medium"/>
                <a:cs typeface="Jost Medium"/>
                <a:sym typeface="Jost Medium"/>
              </a:defRPr>
            </a:lvl2pPr>
            <a:lvl3pPr lvl="2">
              <a:buNone/>
              <a:defRPr sz="1300">
                <a:solidFill>
                  <a:srgbClr val="173478"/>
                </a:solidFill>
                <a:latin typeface="Jost Medium"/>
                <a:ea typeface="Jost Medium"/>
                <a:cs typeface="Jost Medium"/>
                <a:sym typeface="Jost Medium"/>
              </a:defRPr>
            </a:lvl3pPr>
            <a:lvl4pPr lvl="3">
              <a:buNone/>
              <a:defRPr sz="1300">
                <a:solidFill>
                  <a:srgbClr val="173478"/>
                </a:solidFill>
                <a:latin typeface="Jost Medium"/>
                <a:ea typeface="Jost Medium"/>
                <a:cs typeface="Jost Medium"/>
                <a:sym typeface="Jost Medium"/>
              </a:defRPr>
            </a:lvl4pPr>
            <a:lvl5pPr lvl="4">
              <a:buNone/>
              <a:defRPr sz="1300">
                <a:solidFill>
                  <a:srgbClr val="173478"/>
                </a:solidFill>
                <a:latin typeface="Jost Medium"/>
                <a:ea typeface="Jost Medium"/>
                <a:cs typeface="Jost Medium"/>
                <a:sym typeface="Jost Medium"/>
              </a:defRPr>
            </a:lvl5pPr>
            <a:lvl6pPr lvl="5">
              <a:buNone/>
              <a:defRPr sz="1300">
                <a:solidFill>
                  <a:srgbClr val="173478"/>
                </a:solidFill>
                <a:latin typeface="Jost Medium"/>
                <a:ea typeface="Jost Medium"/>
                <a:cs typeface="Jost Medium"/>
                <a:sym typeface="Jost Medium"/>
              </a:defRPr>
            </a:lvl6pPr>
            <a:lvl7pPr lvl="6">
              <a:buNone/>
              <a:defRPr sz="1300">
                <a:solidFill>
                  <a:srgbClr val="173478"/>
                </a:solidFill>
                <a:latin typeface="Jost Medium"/>
                <a:ea typeface="Jost Medium"/>
                <a:cs typeface="Jost Medium"/>
                <a:sym typeface="Jost Medium"/>
              </a:defRPr>
            </a:lvl7pPr>
            <a:lvl8pPr lvl="7">
              <a:buNone/>
              <a:defRPr sz="1300">
                <a:solidFill>
                  <a:srgbClr val="173478"/>
                </a:solidFill>
                <a:latin typeface="Jost Medium"/>
                <a:ea typeface="Jost Medium"/>
                <a:cs typeface="Jost Medium"/>
                <a:sym typeface="Jost Medium"/>
              </a:defRPr>
            </a:lvl8pPr>
            <a:lvl9pPr lvl="8">
              <a:buNone/>
              <a:defRPr sz="1300">
                <a:solidFill>
                  <a:srgbClr val="173478"/>
                </a:solidFill>
                <a:latin typeface="Jost Medium"/>
                <a:ea typeface="Jost Medium"/>
                <a:cs typeface="Jost Medium"/>
                <a:sym typeface="Jost Medium"/>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with Photo 3">
  <p:cSld name="CUSTOM_1">
    <p:bg>
      <p:bgPr>
        <a:blipFill>
          <a:blip r:embed="rId2">
            <a:alphaModFix/>
          </a:blip>
          <a:stretch>
            <a:fillRect/>
          </a:stretch>
        </a:blipFill>
      </p:bgPr>
    </p:bg>
    <p:spTree>
      <p:nvGrpSpPr>
        <p:cNvPr id="109" name="Shape 109"/>
        <p:cNvGrpSpPr/>
        <p:nvPr/>
      </p:nvGrpSpPr>
      <p:grpSpPr>
        <a:xfrm>
          <a:off x="0" y="0"/>
          <a:ext cx="0" cy="0"/>
          <a:chOff x="0" y="0"/>
          <a:chExt cx="0" cy="0"/>
        </a:xfrm>
      </p:grpSpPr>
      <p:pic>
        <p:nvPicPr>
          <p:cNvPr id="110" name="Google Shape;110;p22"/>
          <p:cNvPicPr preferRelativeResize="0"/>
          <p:nvPr/>
        </p:nvPicPr>
        <p:blipFill>
          <a:blip r:embed="rId3">
            <a:alphaModFix/>
          </a:blip>
          <a:stretch>
            <a:fillRect/>
          </a:stretch>
        </p:blipFill>
        <p:spPr>
          <a:xfrm>
            <a:off x="324800" y="5535100"/>
            <a:ext cx="2665252" cy="976050"/>
          </a:xfrm>
          <a:prstGeom prst="rect">
            <a:avLst/>
          </a:prstGeom>
          <a:noFill/>
          <a:ln>
            <a:noFill/>
          </a:ln>
        </p:spPr>
      </p:pic>
      <p:sp>
        <p:nvSpPr>
          <p:cNvPr id="111" name="Google Shape;111;p22"/>
          <p:cNvSpPr txBox="1"/>
          <p:nvPr>
            <p:ph type="ctrTitle"/>
          </p:nvPr>
        </p:nvSpPr>
        <p:spPr>
          <a:xfrm>
            <a:off x="1479200" y="1133575"/>
            <a:ext cx="5378700" cy="2387700"/>
          </a:xfrm>
          <a:prstGeom prst="rect">
            <a:avLst/>
          </a:prstGeom>
          <a:noFill/>
          <a:ln>
            <a:noFill/>
          </a:ln>
        </p:spPr>
        <p:txBody>
          <a:bodyPr anchorCtr="0" anchor="b" bIns="45700" lIns="91425" spcFirstLastPara="1" rIns="91425" wrap="square" tIns="45700">
            <a:normAutofit/>
          </a:bodyPr>
          <a:lstStyle>
            <a:lvl1pPr indent="0" lvl="0" marL="0" rtl="0" algn="l">
              <a:lnSpc>
                <a:spcPct val="90000"/>
              </a:lnSpc>
              <a:spcBef>
                <a:spcPts val="0"/>
              </a:spcBef>
              <a:spcAft>
                <a:spcPts val="0"/>
              </a:spcAft>
              <a:buClr>
                <a:srgbClr val="F6290E"/>
              </a:buClr>
              <a:buSzPts val="6000"/>
              <a:buFont typeface="Arial Black"/>
              <a:buNone/>
              <a:defRPr/>
            </a:lvl1pPr>
            <a:lvl2pPr indent="0" lvl="1" marL="0" rtl="0" algn="l">
              <a:lnSpc>
                <a:spcPct val="90000"/>
              </a:lnSpc>
              <a:spcBef>
                <a:spcPts val="0"/>
              </a:spcBef>
              <a:spcAft>
                <a:spcPts val="0"/>
              </a:spcAft>
              <a:buClr>
                <a:srgbClr val="F6290E"/>
              </a:buClr>
              <a:buSzPts val="6000"/>
              <a:buFont typeface="Arial Black"/>
              <a:buNone/>
              <a:defRPr/>
            </a:lvl2pPr>
            <a:lvl3pPr indent="0" lvl="2" marL="0" rtl="0" algn="l">
              <a:lnSpc>
                <a:spcPct val="90000"/>
              </a:lnSpc>
              <a:spcBef>
                <a:spcPts val="0"/>
              </a:spcBef>
              <a:spcAft>
                <a:spcPts val="0"/>
              </a:spcAft>
              <a:buClr>
                <a:srgbClr val="F6290E"/>
              </a:buClr>
              <a:buSzPts val="6000"/>
              <a:buFont typeface="Arial Black"/>
              <a:buNone/>
              <a:defRPr/>
            </a:lvl3pPr>
            <a:lvl4pPr indent="0" lvl="3" marL="0" rtl="0" algn="l">
              <a:lnSpc>
                <a:spcPct val="90000"/>
              </a:lnSpc>
              <a:spcBef>
                <a:spcPts val="0"/>
              </a:spcBef>
              <a:spcAft>
                <a:spcPts val="0"/>
              </a:spcAft>
              <a:buClr>
                <a:srgbClr val="F6290E"/>
              </a:buClr>
              <a:buSzPts val="6000"/>
              <a:buFont typeface="Arial Black"/>
              <a:buNone/>
              <a:defRPr/>
            </a:lvl4pPr>
            <a:lvl5pPr indent="0" lvl="4" marL="0" rtl="0" algn="l">
              <a:lnSpc>
                <a:spcPct val="90000"/>
              </a:lnSpc>
              <a:spcBef>
                <a:spcPts val="0"/>
              </a:spcBef>
              <a:spcAft>
                <a:spcPts val="0"/>
              </a:spcAft>
              <a:buClr>
                <a:srgbClr val="F6290E"/>
              </a:buClr>
              <a:buSzPts val="6000"/>
              <a:buFont typeface="Arial Black"/>
              <a:buNone/>
              <a:defRPr/>
            </a:lvl5pPr>
            <a:lvl6pPr indent="0" lvl="5" marL="0" rtl="0" algn="l">
              <a:lnSpc>
                <a:spcPct val="90000"/>
              </a:lnSpc>
              <a:spcBef>
                <a:spcPts val="0"/>
              </a:spcBef>
              <a:spcAft>
                <a:spcPts val="0"/>
              </a:spcAft>
              <a:buClr>
                <a:srgbClr val="F6290E"/>
              </a:buClr>
              <a:buSzPts val="6000"/>
              <a:buFont typeface="Arial Black"/>
              <a:buNone/>
              <a:defRPr/>
            </a:lvl6pPr>
            <a:lvl7pPr indent="0" lvl="6" marL="0" rtl="0" algn="l">
              <a:lnSpc>
                <a:spcPct val="90000"/>
              </a:lnSpc>
              <a:spcBef>
                <a:spcPts val="0"/>
              </a:spcBef>
              <a:spcAft>
                <a:spcPts val="0"/>
              </a:spcAft>
              <a:buClr>
                <a:srgbClr val="F6290E"/>
              </a:buClr>
              <a:buSzPts val="6000"/>
              <a:buFont typeface="Arial Black"/>
              <a:buNone/>
              <a:defRPr/>
            </a:lvl7pPr>
            <a:lvl8pPr indent="0" lvl="7" marL="0" rtl="0" algn="l">
              <a:lnSpc>
                <a:spcPct val="90000"/>
              </a:lnSpc>
              <a:spcBef>
                <a:spcPts val="0"/>
              </a:spcBef>
              <a:spcAft>
                <a:spcPts val="0"/>
              </a:spcAft>
              <a:buClr>
                <a:srgbClr val="F6290E"/>
              </a:buClr>
              <a:buSzPts val="6000"/>
              <a:buFont typeface="Arial Black"/>
              <a:buNone/>
              <a:defRPr/>
            </a:lvl8pPr>
            <a:lvl9pPr indent="0" lvl="8" marL="0" rtl="0" algn="l">
              <a:lnSpc>
                <a:spcPct val="90000"/>
              </a:lnSpc>
              <a:spcBef>
                <a:spcPts val="0"/>
              </a:spcBef>
              <a:spcAft>
                <a:spcPts val="0"/>
              </a:spcAft>
              <a:buClr>
                <a:srgbClr val="F6290E"/>
              </a:buClr>
              <a:buSzPts val="6000"/>
              <a:buFont typeface="Arial Black"/>
              <a:buNone/>
              <a:defRPr/>
            </a:lvl9pPr>
          </a:lstStyle>
          <a:p/>
        </p:txBody>
      </p:sp>
      <p:sp>
        <p:nvSpPr>
          <p:cNvPr id="112" name="Google Shape;112;p22"/>
          <p:cNvSpPr txBox="1"/>
          <p:nvPr>
            <p:ph idx="1" type="subTitle"/>
          </p:nvPr>
        </p:nvSpPr>
        <p:spPr>
          <a:xfrm>
            <a:off x="1479200" y="3613250"/>
            <a:ext cx="5474100" cy="1655700"/>
          </a:xfrm>
          <a:prstGeom prst="rect">
            <a:avLst/>
          </a:prstGeom>
          <a:noFill/>
          <a:ln>
            <a:noFill/>
          </a:ln>
        </p:spPr>
        <p:txBody>
          <a:bodyPr anchorCtr="0" anchor="t" bIns="45700" lIns="91425" spcFirstLastPara="1" rIns="91425" wrap="square" tIns="45700">
            <a:normAutofit/>
          </a:bodyPr>
          <a:lstStyle>
            <a:lvl1pPr indent="-177800" lvl="0" marL="0" rtl="0" algn="l">
              <a:lnSpc>
                <a:spcPct val="90000"/>
              </a:lnSpc>
              <a:spcBef>
                <a:spcPts val="0"/>
              </a:spcBef>
              <a:spcAft>
                <a:spcPts val="0"/>
              </a:spcAft>
              <a:buSzPts val="2800"/>
              <a:buNone/>
              <a:defRPr/>
            </a:lvl1pPr>
            <a:lvl2pPr indent="-152400" lvl="1" marL="0" rtl="0" algn="l">
              <a:lnSpc>
                <a:spcPct val="90000"/>
              </a:lnSpc>
              <a:spcBef>
                <a:spcPts val="0"/>
              </a:spcBef>
              <a:spcAft>
                <a:spcPts val="0"/>
              </a:spcAft>
              <a:buSzPts val="2400"/>
              <a:buNone/>
              <a:defRPr/>
            </a:lvl2pPr>
            <a:lvl3pPr indent="-127000" lvl="2" marL="0" rtl="0" algn="l">
              <a:lnSpc>
                <a:spcPct val="90000"/>
              </a:lnSpc>
              <a:spcBef>
                <a:spcPts val="0"/>
              </a:spcBef>
              <a:spcAft>
                <a:spcPts val="0"/>
              </a:spcAft>
              <a:buSzPts val="2000"/>
              <a:buNone/>
              <a:defRPr/>
            </a:lvl3pPr>
            <a:lvl4pPr indent="-114300" lvl="3" marL="0" rtl="0" algn="l">
              <a:lnSpc>
                <a:spcPct val="90000"/>
              </a:lnSpc>
              <a:spcBef>
                <a:spcPts val="0"/>
              </a:spcBef>
              <a:spcAft>
                <a:spcPts val="0"/>
              </a:spcAft>
              <a:buSzPts val="1800"/>
              <a:buNone/>
              <a:defRPr/>
            </a:lvl4pPr>
            <a:lvl5pPr indent="-114300" lvl="4" marL="0" rtl="0" algn="l">
              <a:lnSpc>
                <a:spcPct val="90000"/>
              </a:lnSpc>
              <a:spcBef>
                <a:spcPts val="0"/>
              </a:spcBef>
              <a:spcAft>
                <a:spcPts val="0"/>
              </a:spcAft>
              <a:buSzPts val="1800"/>
              <a:buNone/>
              <a:defRPr/>
            </a:lvl5pPr>
            <a:lvl6pPr indent="-114300" lvl="5" marL="0" rtl="0" algn="l">
              <a:lnSpc>
                <a:spcPct val="90000"/>
              </a:lnSpc>
              <a:spcBef>
                <a:spcPts val="0"/>
              </a:spcBef>
              <a:spcAft>
                <a:spcPts val="0"/>
              </a:spcAft>
              <a:buSzPts val="1800"/>
              <a:buNone/>
              <a:defRPr/>
            </a:lvl6pPr>
            <a:lvl7pPr indent="-114300" lvl="6" marL="0" rtl="0" algn="l">
              <a:lnSpc>
                <a:spcPct val="90000"/>
              </a:lnSpc>
              <a:spcBef>
                <a:spcPts val="0"/>
              </a:spcBef>
              <a:spcAft>
                <a:spcPts val="0"/>
              </a:spcAft>
              <a:buSzPts val="1800"/>
              <a:buNone/>
              <a:defRPr/>
            </a:lvl7pPr>
            <a:lvl8pPr indent="-114300" lvl="7" marL="0" rtl="0" algn="l">
              <a:lnSpc>
                <a:spcPct val="90000"/>
              </a:lnSpc>
              <a:spcBef>
                <a:spcPts val="0"/>
              </a:spcBef>
              <a:spcAft>
                <a:spcPts val="0"/>
              </a:spcAft>
              <a:buSzPts val="1800"/>
              <a:buNone/>
              <a:defRPr/>
            </a:lvl8pPr>
            <a:lvl9pPr indent="-114300" lvl="8" marL="0" rtl="0" algn="l">
              <a:lnSpc>
                <a:spcPct val="90000"/>
              </a:lnSpc>
              <a:spcBef>
                <a:spcPts val="0"/>
              </a:spcBef>
              <a:spcAft>
                <a:spcPts val="0"/>
              </a:spcAft>
              <a:buSzPts val="1800"/>
              <a:buNone/>
              <a:defRPr/>
            </a:lvl9pPr>
          </a:lstStyle>
          <a:p/>
        </p:txBody>
      </p:sp>
      <p:sp>
        <p:nvSpPr>
          <p:cNvPr id="113" name="Google Shape;113;p22"/>
          <p:cNvSpPr txBox="1"/>
          <p:nvPr/>
        </p:nvSpPr>
        <p:spPr>
          <a:xfrm>
            <a:off x="9483350" y="6511150"/>
            <a:ext cx="3038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Jost Medium"/>
                <a:ea typeface="Jost Medium"/>
                <a:cs typeface="Jost Medium"/>
                <a:sym typeface="Jost Medium"/>
              </a:rPr>
              <a:t>Allison Shelley for EDUImages</a:t>
            </a:r>
            <a:endParaRPr>
              <a:latin typeface="Jost Medium"/>
              <a:ea typeface="Jost Medium"/>
              <a:cs typeface="Jost Medium"/>
              <a:sym typeface="Jost Medium"/>
            </a:endParaRPr>
          </a:p>
        </p:txBody>
      </p:sp>
      <p:sp>
        <p:nvSpPr>
          <p:cNvPr id="114" name="Google Shape;114;p22"/>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lvl1pPr lvl="0">
              <a:buNone/>
              <a:defRPr sz="1300">
                <a:solidFill>
                  <a:srgbClr val="173478"/>
                </a:solidFill>
                <a:latin typeface="Jost Medium"/>
                <a:ea typeface="Jost Medium"/>
                <a:cs typeface="Jost Medium"/>
                <a:sym typeface="Jost Medium"/>
              </a:defRPr>
            </a:lvl1pPr>
            <a:lvl2pPr lvl="1">
              <a:buNone/>
              <a:defRPr sz="1300">
                <a:solidFill>
                  <a:srgbClr val="173478"/>
                </a:solidFill>
                <a:latin typeface="Jost Medium"/>
                <a:ea typeface="Jost Medium"/>
                <a:cs typeface="Jost Medium"/>
                <a:sym typeface="Jost Medium"/>
              </a:defRPr>
            </a:lvl2pPr>
            <a:lvl3pPr lvl="2">
              <a:buNone/>
              <a:defRPr sz="1300">
                <a:solidFill>
                  <a:srgbClr val="173478"/>
                </a:solidFill>
                <a:latin typeface="Jost Medium"/>
                <a:ea typeface="Jost Medium"/>
                <a:cs typeface="Jost Medium"/>
                <a:sym typeface="Jost Medium"/>
              </a:defRPr>
            </a:lvl3pPr>
            <a:lvl4pPr lvl="3">
              <a:buNone/>
              <a:defRPr sz="1300">
                <a:solidFill>
                  <a:srgbClr val="173478"/>
                </a:solidFill>
                <a:latin typeface="Jost Medium"/>
                <a:ea typeface="Jost Medium"/>
                <a:cs typeface="Jost Medium"/>
                <a:sym typeface="Jost Medium"/>
              </a:defRPr>
            </a:lvl4pPr>
            <a:lvl5pPr lvl="4">
              <a:buNone/>
              <a:defRPr sz="1300">
                <a:solidFill>
                  <a:srgbClr val="173478"/>
                </a:solidFill>
                <a:latin typeface="Jost Medium"/>
                <a:ea typeface="Jost Medium"/>
                <a:cs typeface="Jost Medium"/>
                <a:sym typeface="Jost Medium"/>
              </a:defRPr>
            </a:lvl5pPr>
            <a:lvl6pPr lvl="5">
              <a:buNone/>
              <a:defRPr sz="1300">
                <a:solidFill>
                  <a:srgbClr val="173478"/>
                </a:solidFill>
                <a:latin typeface="Jost Medium"/>
                <a:ea typeface="Jost Medium"/>
                <a:cs typeface="Jost Medium"/>
                <a:sym typeface="Jost Medium"/>
              </a:defRPr>
            </a:lvl6pPr>
            <a:lvl7pPr lvl="6">
              <a:buNone/>
              <a:defRPr sz="1300">
                <a:solidFill>
                  <a:srgbClr val="173478"/>
                </a:solidFill>
                <a:latin typeface="Jost Medium"/>
                <a:ea typeface="Jost Medium"/>
                <a:cs typeface="Jost Medium"/>
                <a:sym typeface="Jost Medium"/>
              </a:defRPr>
            </a:lvl7pPr>
            <a:lvl8pPr lvl="7">
              <a:buNone/>
              <a:defRPr sz="1300">
                <a:solidFill>
                  <a:srgbClr val="173478"/>
                </a:solidFill>
                <a:latin typeface="Jost Medium"/>
                <a:ea typeface="Jost Medium"/>
                <a:cs typeface="Jost Medium"/>
                <a:sym typeface="Jost Medium"/>
              </a:defRPr>
            </a:lvl8pPr>
            <a:lvl9pPr lvl="8">
              <a:buNone/>
              <a:defRPr sz="1300">
                <a:solidFill>
                  <a:srgbClr val="173478"/>
                </a:solidFill>
                <a:latin typeface="Jost Medium"/>
                <a:ea typeface="Jost Medium"/>
                <a:cs typeface="Jost Medium"/>
                <a:sym typeface="Jost Medium"/>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5" name="Shape 115"/>
        <p:cNvGrpSpPr/>
        <p:nvPr/>
      </p:nvGrpSpPr>
      <p:grpSpPr>
        <a:xfrm>
          <a:off x="0" y="0"/>
          <a:ext cx="0" cy="0"/>
          <a:chOff x="0" y="0"/>
          <a:chExt cx="0" cy="0"/>
        </a:xfrm>
      </p:grpSpPr>
      <p:sp>
        <p:nvSpPr>
          <p:cNvPr id="116" name="Google Shape;116;p23"/>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73478"/>
              </a:buClr>
              <a:buSzPts val="4000"/>
              <a:buFont typeface="Arial Black"/>
              <a:buNone/>
              <a:defRPr>
                <a:solidFill>
                  <a:srgbClr val="17347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7" name="Google Shape;117;p23"/>
          <p:cNvSpPr txBox="1"/>
          <p:nvPr>
            <p:ph idx="1"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rgbClr val="173478"/>
              </a:buClr>
              <a:buSzPts val="2800"/>
              <a:buFont typeface="Arial"/>
              <a:buChar char="•"/>
              <a:defRPr>
                <a:solidFill>
                  <a:srgbClr val="173478"/>
                </a:solidFill>
              </a:defRPr>
            </a:lvl1pPr>
            <a:lvl2pPr indent="-381000" lvl="1" marL="914400" algn="l">
              <a:lnSpc>
                <a:spcPct val="90000"/>
              </a:lnSpc>
              <a:spcBef>
                <a:spcPts val="500"/>
              </a:spcBef>
              <a:spcAft>
                <a:spcPts val="0"/>
              </a:spcAft>
              <a:buClr>
                <a:srgbClr val="173478"/>
              </a:buClr>
              <a:buSzPts val="2400"/>
              <a:buFont typeface="Arial"/>
              <a:buChar char="•"/>
              <a:defRPr>
                <a:solidFill>
                  <a:srgbClr val="173478"/>
                </a:solidFill>
              </a:defRPr>
            </a:lvl2pPr>
            <a:lvl3pPr indent="-355600" lvl="2" marL="1371600" algn="l">
              <a:lnSpc>
                <a:spcPct val="90000"/>
              </a:lnSpc>
              <a:spcBef>
                <a:spcPts val="500"/>
              </a:spcBef>
              <a:spcAft>
                <a:spcPts val="0"/>
              </a:spcAft>
              <a:buClr>
                <a:srgbClr val="173478"/>
              </a:buClr>
              <a:buSzPts val="2000"/>
              <a:buFont typeface="Arial"/>
              <a:buChar char="•"/>
              <a:defRPr>
                <a:solidFill>
                  <a:srgbClr val="173478"/>
                </a:solidFill>
              </a:defRPr>
            </a:lvl3pPr>
            <a:lvl4pPr indent="-342900" lvl="3" marL="1828800" algn="l">
              <a:lnSpc>
                <a:spcPct val="90000"/>
              </a:lnSpc>
              <a:spcBef>
                <a:spcPts val="500"/>
              </a:spcBef>
              <a:spcAft>
                <a:spcPts val="0"/>
              </a:spcAft>
              <a:buClr>
                <a:srgbClr val="173478"/>
              </a:buClr>
              <a:buSzPts val="1800"/>
              <a:buFont typeface="Arial"/>
              <a:buChar char="•"/>
              <a:defRPr>
                <a:solidFill>
                  <a:srgbClr val="173478"/>
                </a:solidFill>
              </a:defRPr>
            </a:lvl4pPr>
            <a:lvl5pPr indent="-342900" lvl="4" marL="2286000" algn="l">
              <a:lnSpc>
                <a:spcPct val="90000"/>
              </a:lnSpc>
              <a:spcBef>
                <a:spcPts val="500"/>
              </a:spcBef>
              <a:spcAft>
                <a:spcPts val="0"/>
              </a:spcAft>
              <a:buClr>
                <a:srgbClr val="173478"/>
              </a:buClr>
              <a:buSzPts val="1800"/>
              <a:buFont typeface="Arial"/>
              <a:buChar char="•"/>
              <a:defRPr>
                <a:solidFill>
                  <a:srgbClr val="173478"/>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8" name="Google Shape;118;p23"/>
          <p:cNvSpPr txBox="1"/>
          <p:nvPr>
            <p:ph idx="2"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rgbClr val="173478"/>
              </a:buClr>
              <a:buSzPts val="2800"/>
              <a:buFont typeface="Arial"/>
              <a:buChar char="•"/>
              <a:defRPr>
                <a:solidFill>
                  <a:srgbClr val="173478"/>
                </a:solidFill>
              </a:defRPr>
            </a:lvl1pPr>
            <a:lvl2pPr indent="-381000" lvl="1" marL="914400" algn="l">
              <a:lnSpc>
                <a:spcPct val="90000"/>
              </a:lnSpc>
              <a:spcBef>
                <a:spcPts val="500"/>
              </a:spcBef>
              <a:spcAft>
                <a:spcPts val="0"/>
              </a:spcAft>
              <a:buClr>
                <a:srgbClr val="173478"/>
              </a:buClr>
              <a:buSzPts val="2400"/>
              <a:buFont typeface="Arial"/>
              <a:buChar char="•"/>
              <a:defRPr>
                <a:solidFill>
                  <a:srgbClr val="173478"/>
                </a:solidFill>
              </a:defRPr>
            </a:lvl2pPr>
            <a:lvl3pPr indent="-355600" lvl="2" marL="1371600" algn="l">
              <a:lnSpc>
                <a:spcPct val="90000"/>
              </a:lnSpc>
              <a:spcBef>
                <a:spcPts val="500"/>
              </a:spcBef>
              <a:spcAft>
                <a:spcPts val="0"/>
              </a:spcAft>
              <a:buClr>
                <a:srgbClr val="173478"/>
              </a:buClr>
              <a:buSzPts val="2000"/>
              <a:buFont typeface="Arial"/>
              <a:buChar char="•"/>
              <a:defRPr>
                <a:solidFill>
                  <a:srgbClr val="173478"/>
                </a:solidFill>
              </a:defRPr>
            </a:lvl3pPr>
            <a:lvl4pPr indent="-342900" lvl="3" marL="1828800" algn="l">
              <a:lnSpc>
                <a:spcPct val="90000"/>
              </a:lnSpc>
              <a:spcBef>
                <a:spcPts val="500"/>
              </a:spcBef>
              <a:spcAft>
                <a:spcPts val="0"/>
              </a:spcAft>
              <a:buClr>
                <a:srgbClr val="173478"/>
              </a:buClr>
              <a:buSzPts val="1800"/>
              <a:buFont typeface="Arial"/>
              <a:buChar char="•"/>
              <a:defRPr>
                <a:solidFill>
                  <a:srgbClr val="173478"/>
                </a:solidFill>
              </a:defRPr>
            </a:lvl4pPr>
            <a:lvl5pPr indent="-342900" lvl="4" marL="2286000" algn="l">
              <a:lnSpc>
                <a:spcPct val="90000"/>
              </a:lnSpc>
              <a:spcBef>
                <a:spcPts val="500"/>
              </a:spcBef>
              <a:spcAft>
                <a:spcPts val="0"/>
              </a:spcAft>
              <a:buClr>
                <a:srgbClr val="173478"/>
              </a:buClr>
              <a:buSzPts val="1800"/>
              <a:buFont typeface="Arial"/>
              <a:buChar char="•"/>
              <a:defRPr>
                <a:solidFill>
                  <a:srgbClr val="173478"/>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9" name="Google Shape;119;p23"/>
          <p:cNvSpPr txBox="1"/>
          <p:nvPr>
            <p:ph idx="12" type="sldNum"/>
          </p:nvPr>
        </p:nvSpPr>
        <p:spPr>
          <a:xfrm>
            <a:off x="436759" y="6356350"/>
            <a:ext cx="2743200" cy="36510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sz="1200">
                <a:solidFill>
                  <a:srgbClr val="173478"/>
                </a:solidFill>
                <a:latin typeface="Calibri"/>
                <a:ea typeface="Calibri"/>
                <a:cs typeface="Calibri"/>
                <a:sym typeface="Calibri"/>
              </a:defRPr>
            </a:lvl1pPr>
            <a:lvl2pPr indent="0" lvl="1" marL="0" algn="l">
              <a:spcBef>
                <a:spcPts val="0"/>
              </a:spcBef>
              <a:buNone/>
              <a:defRPr sz="1200">
                <a:solidFill>
                  <a:srgbClr val="173478"/>
                </a:solidFill>
                <a:latin typeface="Calibri"/>
                <a:ea typeface="Calibri"/>
                <a:cs typeface="Calibri"/>
                <a:sym typeface="Calibri"/>
              </a:defRPr>
            </a:lvl2pPr>
            <a:lvl3pPr indent="0" lvl="2" marL="0" algn="l">
              <a:spcBef>
                <a:spcPts val="0"/>
              </a:spcBef>
              <a:buNone/>
              <a:defRPr sz="1200">
                <a:solidFill>
                  <a:srgbClr val="173478"/>
                </a:solidFill>
                <a:latin typeface="Calibri"/>
                <a:ea typeface="Calibri"/>
                <a:cs typeface="Calibri"/>
                <a:sym typeface="Calibri"/>
              </a:defRPr>
            </a:lvl3pPr>
            <a:lvl4pPr indent="0" lvl="3" marL="0" algn="l">
              <a:spcBef>
                <a:spcPts val="0"/>
              </a:spcBef>
              <a:buNone/>
              <a:defRPr sz="1200">
                <a:solidFill>
                  <a:srgbClr val="173478"/>
                </a:solidFill>
                <a:latin typeface="Calibri"/>
                <a:ea typeface="Calibri"/>
                <a:cs typeface="Calibri"/>
                <a:sym typeface="Calibri"/>
              </a:defRPr>
            </a:lvl4pPr>
            <a:lvl5pPr indent="0" lvl="4" marL="0" algn="l">
              <a:spcBef>
                <a:spcPts val="0"/>
              </a:spcBef>
              <a:buNone/>
              <a:defRPr sz="1200">
                <a:solidFill>
                  <a:srgbClr val="173478"/>
                </a:solidFill>
                <a:latin typeface="Calibri"/>
                <a:ea typeface="Calibri"/>
                <a:cs typeface="Calibri"/>
                <a:sym typeface="Calibri"/>
              </a:defRPr>
            </a:lvl5pPr>
            <a:lvl6pPr indent="0" lvl="5" marL="0" algn="l">
              <a:spcBef>
                <a:spcPts val="0"/>
              </a:spcBef>
              <a:buNone/>
              <a:defRPr sz="1200">
                <a:solidFill>
                  <a:srgbClr val="173478"/>
                </a:solidFill>
                <a:latin typeface="Calibri"/>
                <a:ea typeface="Calibri"/>
                <a:cs typeface="Calibri"/>
                <a:sym typeface="Calibri"/>
              </a:defRPr>
            </a:lvl6pPr>
            <a:lvl7pPr indent="0" lvl="6" marL="0" algn="l">
              <a:spcBef>
                <a:spcPts val="0"/>
              </a:spcBef>
              <a:buNone/>
              <a:defRPr sz="1200">
                <a:solidFill>
                  <a:srgbClr val="173478"/>
                </a:solidFill>
                <a:latin typeface="Calibri"/>
                <a:ea typeface="Calibri"/>
                <a:cs typeface="Calibri"/>
                <a:sym typeface="Calibri"/>
              </a:defRPr>
            </a:lvl7pPr>
            <a:lvl8pPr indent="0" lvl="7" marL="0" algn="l">
              <a:spcBef>
                <a:spcPts val="0"/>
              </a:spcBef>
              <a:buNone/>
              <a:defRPr sz="1200">
                <a:solidFill>
                  <a:srgbClr val="173478"/>
                </a:solidFill>
                <a:latin typeface="Calibri"/>
                <a:ea typeface="Calibri"/>
                <a:cs typeface="Calibri"/>
                <a:sym typeface="Calibri"/>
              </a:defRPr>
            </a:lvl8pPr>
            <a:lvl9pPr indent="0" lvl="8" marL="0" algn="l">
              <a:spcBef>
                <a:spcPts val="0"/>
              </a:spcBef>
              <a:buNone/>
              <a:defRPr sz="1200">
                <a:solidFill>
                  <a:srgbClr val="17347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cxnSp>
        <p:nvCxnSpPr>
          <p:cNvPr id="120" name="Google Shape;120;p23"/>
          <p:cNvCxnSpPr/>
          <p:nvPr/>
        </p:nvCxnSpPr>
        <p:spPr>
          <a:xfrm>
            <a:off x="416118" y="6223117"/>
            <a:ext cx="9657900" cy="0"/>
          </a:xfrm>
          <a:prstGeom prst="straightConnector1">
            <a:avLst/>
          </a:prstGeom>
          <a:noFill/>
          <a:ln cap="flat" cmpd="sng" w="9525">
            <a:solidFill>
              <a:srgbClr val="173478"/>
            </a:solidFill>
            <a:prstDash val="solid"/>
            <a:miter lim="800000"/>
            <a:headEnd len="sm" w="sm" type="none"/>
            <a:tailEnd len="sm" w="sm" type="none"/>
          </a:ln>
        </p:spPr>
      </p:cxnSp>
      <p:pic>
        <p:nvPicPr>
          <p:cNvPr id="121" name="Google Shape;121;p23"/>
          <p:cNvPicPr preferRelativeResize="0"/>
          <p:nvPr/>
        </p:nvPicPr>
        <p:blipFill rotWithShape="1">
          <a:blip r:embed="rId2">
            <a:alphaModFix/>
          </a:blip>
          <a:srcRect b="0" l="0" r="0" t="0"/>
          <a:stretch/>
        </p:blipFill>
        <p:spPr>
          <a:xfrm>
            <a:off x="10157414" y="5918115"/>
            <a:ext cx="1665831" cy="610002"/>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lank">
  <p:cSld name="3_Blank">
    <p:bg>
      <p:bgPr>
        <a:solidFill>
          <a:srgbClr val="24ABBF"/>
        </a:solidFill>
      </p:bgPr>
    </p:bg>
    <p:spTree>
      <p:nvGrpSpPr>
        <p:cNvPr id="122" name="Shape 122"/>
        <p:cNvGrpSpPr/>
        <p:nvPr/>
      </p:nvGrpSpPr>
      <p:grpSpPr>
        <a:xfrm>
          <a:off x="0" y="0"/>
          <a:ext cx="0" cy="0"/>
          <a:chOff x="0" y="0"/>
          <a:chExt cx="0" cy="0"/>
        </a:xfrm>
      </p:grpSpPr>
      <p:sp>
        <p:nvSpPr>
          <p:cNvPr id="123" name="Google Shape;123;p24"/>
          <p:cNvSpPr txBox="1"/>
          <p:nvPr>
            <p:ph idx="12" type="sldNum"/>
          </p:nvPr>
        </p:nvSpPr>
        <p:spPr>
          <a:xfrm>
            <a:off x="470222" y="6356350"/>
            <a:ext cx="2743200" cy="36510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sz="1200">
                <a:solidFill>
                  <a:schemeClr val="lt1"/>
                </a:solidFill>
                <a:latin typeface="Calibri"/>
                <a:ea typeface="Calibri"/>
                <a:cs typeface="Calibri"/>
                <a:sym typeface="Calibri"/>
              </a:defRPr>
            </a:lvl1pPr>
            <a:lvl2pPr indent="0" lvl="1" marL="0" algn="l">
              <a:spcBef>
                <a:spcPts val="0"/>
              </a:spcBef>
              <a:buNone/>
              <a:defRPr sz="1200">
                <a:solidFill>
                  <a:schemeClr val="lt1"/>
                </a:solidFill>
                <a:latin typeface="Calibri"/>
                <a:ea typeface="Calibri"/>
                <a:cs typeface="Calibri"/>
                <a:sym typeface="Calibri"/>
              </a:defRPr>
            </a:lvl2pPr>
            <a:lvl3pPr indent="0" lvl="2" marL="0" algn="l">
              <a:spcBef>
                <a:spcPts val="0"/>
              </a:spcBef>
              <a:buNone/>
              <a:defRPr sz="1200">
                <a:solidFill>
                  <a:schemeClr val="lt1"/>
                </a:solidFill>
                <a:latin typeface="Calibri"/>
                <a:ea typeface="Calibri"/>
                <a:cs typeface="Calibri"/>
                <a:sym typeface="Calibri"/>
              </a:defRPr>
            </a:lvl3pPr>
            <a:lvl4pPr indent="0" lvl="3" marL="0" algn="l">
              <a:spcBef>
                <a:spcPts val="0"/>
              </a:spcBef>
              <a:buNone/>
              <a:defRPr sz="1200">
                <a:solidFill>
                  <a:schemeClr val="lt1"/>
                </a:solidFill>
                <a:latin typeface="Calibri"/>
                <a:ea typeface="Calibri"/>
                <a:cs typeface="Calibri"/>
                <a:sym typeface="Calibri"/>
              </a:defRPr>
            </a:lvl4pPr>
            <a:lvl5pPr indent="0" lvl="4" marL="0" algn="l">
              <a:spcBef>
                <a:spcPts val="0"/>
              </a:spcBef>
              <a:buNone/>
              <a:defRPr sz="1200">
                <a:solidFill>
                  <a:schemeClr val="lt1"/>
                </a:solidFill>
                <a:latin typeface="Calibri"/>
                <a:ea typeface="Calibri"/>
                <a:cs typeface="Calibri"/>
                <a:sym typeface="Calibri"/>
              </a:defRPr>
            </a:lvl5pPr>
            <a:lvl6pPr indent="0" lvl="5" marL="0" algn="l">
              <a:spcBef>
                <a:spcPts val="0"/>
              </a:spcBef>
              <a:buNone/>
              <a:defRPr sz="1200">
                <a:solidFill>
                  <a:schemeClr val="lt1"/>
                </a:solidFill>
                <a:latin typeface="Calibri"/>
                <a:ea typeface="Calibri"/>
                <a:cs typeface="Calibri"/>
                <a:sym typeface="Calibri"/>
              </a:defRPr>
            </a:lvl6pPr>
            <a:lvl7pPr indent="0" lvl="6" marL="0" algn="l">
              <a:spcBef>
                <a:spcPts val="0"/>
              </a:spcBef>
              <a:buNone/>
              <a:defRPr sz="1200">
                <a:solidFill>
                  <a:schemeClr val="lt1"/>
                </a:solidFill>
                <a:latin typeface="Calibri"/>
                <a:ea typeface="Calibri"/>
                <a:cs typeface="Calibri"/>
                <a:sym typeface="Calibri"/>
              </a:defRPr>
            </a:lvl7pPr>
            <a:lvl8pPr indent="0" lvl="7" marL="0" algn="l">
              <a:spcBef>
                <a:spcPts val="0"/>
              </a:spcBef>
              <a:buNone/>
              <a:defRPr sz="1200">
                <a:solidFill>
                  <a:schemeClr val="lt1"/>
                </a:solidFill>
                <a:latin typeface="Calibri"/>
                <a:ea typeface="Calibri"/>
                <a:cs typeface="Calibri"/>
                <a:sym typeface="Calibri"/>
              </a:defRPr>
            </a:lvl8pPr>
            <a:lvl9pPr indent="0" lvl="8" marL="0" algn="l">
              <a:spcBef>
                <a:spcPts val="0"/>
              </a:spcBef>
              <a:buNone/>
              <a:defRPr sz="1200">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cxnSp>
        <p:nvCxnSpPr>
          <p:cNvPr id="124" name="Google Shape;124;p24"/>
          <p:cNvCxnSpPr/>
          <p:nvPr/>
        </p:nvCxnSpPr>
        <p:spPr>
          <a:xfrm>
            <a:off x="416118" y="6223117"/>
            <a:ext cx="9657900" cy="0"/>
          </a:xfrm>
          <a:prstGeom prst="straightConnector1">
            <a:avLst/>
          </a:prstGeom>
          <a:noFill/>
          <a:ln cap="flat" cmpd="sng" w="9525">
            <a:solidFill>
              <a:srgbClr val="FFFFFF"/>
            </a:solidFill>
            <a:prstDash val="solid"/>
            <a:miter lim="800000"/>
            <a:headEnd len="sm" w="sm" type="none"/>
            <a:tailEnd len="sm" w="sm" type="none"/>
          </a:ln>
        </p:spPr>
      </p:cxnSp>
      <p:pic>
        <p:nvPicPr>
          <p:cNvPr id="125" name="Google Shape;125;p24"/>
          <p:cNvPicPr preferRelativeResize="0"/>
          <p:nvPr/>
        </p:nvPicPr>
        <p:blipFill rotWithShape="1">
          <a:blip r:embed="rId2">
            <a:alphaModFix/>
          </a:blip>
          <a:srcRect b="0" l="0" r="0" t="0"/>
          <a:stretch/>
        </p:blipFill>
        <p:spPr>
          <a:xfrm>
            <a:off x="10163331" y="5951948"/>
            <a:ext cx="1665831" cy="610002"/>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lank" type="blank">
  <p:cSld name="BLANK">
    <p:bg>
      <p:bgPr>
        <a:solidFill>
          <a:srgbClr val="173478"/>
        </a:solidFill>
      </p:bgPr>
    </p:bg>
    <p:spTree>
      <p:nvGrpSpPr>
        <p:cNvPr id="126" name="Shape 126"/>
        <p:cNvGrpSpPr/>
        <p:nvPr/>
      </p:nvGrpSpPr>
      <p:grpSpPr>
        <a:xfrm>
          <a:off x="0" y="0"/>
          <a:ext cx="0" cy="0"/>
          <a:chOff x="0" y="0"/>
          <a:chExt cx="0" cy="0"/>
        </a:xfrm>
      </p:grpSpPr>
      <p:sp>
        <p:nvSpPr>
          <p:cNvPr id="127" name="Google Shape;127;p25"/>
          <p:cNvSpPr txBox="1"/>
          <p:nvPr>
            <p:ph idx="12" type="sldNum"/>
          </p:nvPr>
        </p:nvSpPr>
        <p:spPr>
          <a:xfrm>
            <a:off x="470222" y="6356350"/>
            <a:ext cx="2743200" cy="36510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sz="1200">
                <a:solidFill>
                  <a:schemeClr val="lt1"/>
                </a:solidFill>
                <a:latin typeface="Calibri"/>
                <a:ea typeface="Calibri"/>
                <a:cs typeface="Calibri"/>
                <a:sym typeface="Calibri"/>
              </a:defRPr>
            </a:lvl1pPr>
            <a:lvl2pPr indent="0" lvl="1" marL="0" algn="l">
              <a:spcBef>
                <a:spcPts val="0"/>
              </a:spcBef>
              <a:buNone/>
              <a:defRPr sz="1200">
                <a:solidFill>
                  <a:schemeClr val="lt1"/>
                </a:solidFill>
                <a:latin typeface="Calibri"/>
                <a:ea typeface="Calibri"/>
                <a:cs typeface="Calibri"/>
                <a:sym typeface="Calibri"/>
              </a:defRPr>
            </a:lvl2pPr>
            <a:lvl3pPr indent="0" lvl="2" marL="0" algn="l">
              <a:spcBef>
                <a:spcPts val="0"/>
              </a:spcBef>
              <a:buNone/>
              <a:defRPr sz="1200">
                <a:solidFill>
                  <a:schemeClr val="lt1"/>
                </a:solidFill>
                <a:latin typeface="Calibri"/>
                <a:ea typeface="Calibri"/>
                <a:cs typeface="Calibri"/>
                <a:sym typeface="Calibri"/>
              </a:defRPr>
            </a:lvl3pPr>
            <a:lvl4pPr indent="0" lvl="3" marL="0" algn="l">
              <a:spcBef>
                <a:spcPts val="0"/>
              </a:spcBef>
              <a:buNone/>
              <a:defRPr sz="1200">
                <a:solidFill>
                  <a:schemeClr val="lt1"/>
                </a:solidFill>
                <a:latin typeface="Calibri"/>
                <a:ea typeface="Calibri"/>
                <a:cs typeface="Calibri"/>
                <a:sym typeface="Calibri"/>
              </a:defRPr>
            </a:lvl4pPr>
            <a:lvl5pPr indent="0" lvl="4" marL="0" algn="l">
              <a:spcBef>
                <a:spcPts val="0"/>
              </a:spcBef>
              <a:buNone/>
              <a:defRPr sz="1200">
                <a:solidFill>
                  <a:schemeClr val="lt1"/>
                </a:solidFill>
                <a:latin typeface="Calibri"/>
                <a:ea typeface="Calibri"/>
                <a:cs typeface="Calibri"/>
                <a:sym typeface="Calibri"/>
              </a:defRPr>
            </a:lvl5pPr>
            <a:lvl6pPr indent="0" lvl="5" marL="0" algn="l">
              <a:spcBef>
                <a:spcPts val="0"/>
              </a:spcBef>
              <a:buNone/>
              <a:defRPr sz="1200">
                <a:solidFill>
                  <a:schemeClr val="lt1"/>
                </a:solidFill>
                <a:latin typeface="Calibri"/>
                <a:ea typeface="Calibri"/>
                <a:cs typeface="Calibri"/>
                <a:sym typeface="Calibri"/>
              </a:defRPr>
            </a:lvl6pPr>
            <a:lvl7pPr indent="0" lvl="6" marL="0" algn="l">
              <a:spcBef>
                <a:spcPts val="0"/>
              </a:spcBef>
              <a:buNone/>
              <a:defRPr sz="1200">
                <a:solidFill>
                  <a:schemeClr val="lt1"/>
                </a:solidFill>
                <a:latin typeface="Calibri"/>
                <a:ea typeface="Calibri"/>
                <a:cs typeface="Calibri"/>
                <a:sym typeface="Calibri"/>
              </a:defRPr>
            </a:lvl7pPr>
            <a:lvl8pPr indent="0" lvl="7" marL="0" algn="l">
              <a:spcBef>
                <a:spcPts val="0"/>
              </a:spcBef>
              <a:buNone/>
              <a:defRPr sz="1200">
                <a:solidFill>
                  <a:schemeClr val="lt1"/>
                </a:solidFill>
                <a:latin typeface="Calibri"/>
                <a:ea typeface="Calibri"/>
                <a:cs typeface="Calibri"/>
                <a:sym typeface="Calibri"/>
              </a:defRPr>
            </a:lvl8pPr>
            <a:lvl9pPr indent="0" lvl="8" marL="0" algn="l">
              <a:spcBef>
                <a:spcPts val="0"/>
              </a:spcBef>
              <a:buNone/>
              <a:defRPr sz="1200">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cxnSp>
        <p:nvCxnSpPr>
          <p:cNvPr id="128" name="Google Shape;128;p25"/>
          <p:cNvCxnSpPr/>
          <p:nvPr/>
        </p:nvCxnSpPr>
        <p:spPr>
          <a:xfrm>
            <a:off x="416118" y="6223117"/>
            <a:ext cx="9657900" cy="0"/>
          </a:xfrm>
          <a:prstGeom prst="straightConnector1">
            <a:avLst/>
          </a:prstGeom>
          <a:noFill/>
          <a:ln cap="flat" cmpd="sng" w="9525">
            <a:solidFill>
              <a:srgbClr val="FFFFFF"/>
            </a:solidFill>
            <a:prstDash val="solid"/>
            <a:miter lim="800000"/>
            <a:headEnd len="sm" w="sm" type="none"/>
            <a:tailEnd len="sm" w="sm" type="none"/>
          </a:ln>
        </p:spPr>
      </p:cxnSp>
      <p:pic>
        <p:nvPicPr>
          <p:cNvPr id="129" name="Google Shape;129;p25"/>
          <p:cNvPicPr preferRelativeResize="0"/>
          <p:nvPr/>
        </p:nvPicPr>
        <p:blipFill rotWithShape="1">
          <a:blip r:embed="rId2">
            <a:alphaModFix/>
          </a:blip>
          <a:srcRect b="0" l="0" r="0" t="0"/>
          <a:stretch/>
        </p:blipFill>
        <p:spPr>
          <a:xfrm>
            <a:off x="10163331" y="5951948"/>
            <a:ext cx="1665831" cy="610002"/>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Blank">
  <p:cSld name="5_Blank">
    <p:bg>
      <p:bgPr>
        <a:solidFill>
          <a:srgbClr val="F6290E"/>
        </a:solidFill>
      </p:bgPr>
    </p:bg>
    <p:spTree>
      <p:nvGrpSpPr>
        <p:cNvPr id="130" name="Shape 130"/>
        <p:cNvGrpSpPr/>
        <p:nvPr/>
      </p:nvGrpSpPr>
      <p:grpSpPr>
        <a:xfrm>
          <a:off x="0" y="0"/>
          <a:ext cx="0" cy="0"/>
          <a:chOff x="0" y="0"/>
          <a:chExt cx="0" cy="0"/>
        </a:xfrm>
      </p:grpSpPr>
      <p:sp>
        <p:nvSpPr>
          <p:cNvPr id="131" name="Google Shape;131;p26"/>
          <p:cNvSpPr txBox="1"/>
          <p:nvPr>
            <p:ph idx="12" type="sldNum"/>
          </p:nvPr>
        </p:nvSpPr>
        <p:spPr>
          <a:xfrm>
            <a:off x="470222" y="6356350"/>
            <a:ext cx="2743200" cy="36510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sz="1200">
                <a:solidFill>
                  <a:schemeClr val="lt1"/>
                </a:solidFill>
                <a:latin typeface="Calibri"/>
                <a:ea typeface="Calibri"/>
                <a:cs typeface="Calibri"/>
                <a:sym typeface="Calibri"/>
              </a:defRPr>
            </a:lvl1pPr>
            <a:lvl2pPr indent="0" lvl="1" marL="0" algn="l">
              <a:spcBef>
                <a:spcPts val="0"/>
              </a:spcBef>
              <a:buNone/>
              <a:defRPr sz="1200">
                <a:solidFill>
                  <a:schemeClr val="lt1"/>
                </a:solidFill>
                <a:latin typeface="Calibri"/>
                <a:ea typeface="Calibri"/>
                <a:cs typeface="Calibri"/>
                <a:sym typeface="Calibri"/>
              </a:defRPr>
            </a:lvl2pPr>
            <a:lvl3pPr indent="0" lvl="2" marL="0" algn="l">
              <a:spcBef>
                <a:spcPts val="0"/>
              </a:spcBef>
              <a:buNone/>
              <a:defRPr sz="1200">
                <a:solidFill>
                  <a:schemeClr val="lt1"/>
                </a:solidFill>
                <a:latin typeface="Calibri"/>
                <a:ea typeface="Calibri"/>
                <a:cs typeface="Calibri"/>
                <a:sym typeface="Calibri"/>
              </a:defRPr>
            </a:lvl3pPr>
            <a:lvl4pPr indent="0" lvl="3" marL="0" algn="l">
              <a:spcBef>
                <a:spcPts val="0"/>
              </a:spcBef>
              <a:buNone/>
              <a:defRPr sz="1200">
                <a:solidFill>
                  <a:schemeClr val="lt1"/>
                </a:solidFill>
                <a:latin typeface="Calibri"/>
                <a:ea typeface="Calibri"/>
                <a:cs typeface="Calibri"/>
                <a:sym typeface="Calibri"/>
              </a:defRPr>
            </a:lvl4pPr>
            <a:lvl5pPr indent="0" lvl="4" marL="0" algn="l">
              <a:spcBef>
                <a:spcPts val="0"/>
              </a:spcBef>
              <a:buNone/>
              <a:defRPr sz="1200">
                <a:solidFill>
                  <a:schemeClr val="lt1"/>
                </a:solidFill>
                <a:latin typeface="Calibri"/>
                <a:ea typeface="Calibri"/>
                <a:cs typeface="Calibri"/>
                <a:sym typeface="Calibri"/>
              </a:defRPr>
            </a:lvl5pPr>
            <a:lvl6pPr indent="0" lvl="5" marL="0" algn="l">
              <a:spcBef>
                <a:spcPts val="0"/>
              </a:spcBef>
              <a:buNone/>
              <a:defRPr sz="1200">
                <a:solidFill>
                  <a:schemeClr val="lt1"/>
                </a:solidFill>
                <a:latin typeface="Calibri"/>
                <a:ea typeface="Calibri"/>
                <a:cs typeface="Calibri"/>
                <a:sym typeface="Calibri"/>
              </a:defRPr>
            </a:lvl6pPr>
            <a:lvl7pPr indent="0" lvl="6" marL="0" algn="l">
              <a:spcBef>
                <a:spcPts val="0"/>
              </a:spcBef>
              <a:buNone/>
              <a:defRPr sz="1200">
                <a:solidFill>
                  <a:schemeClr val="lt1"/>
                </a:solidFill>
                <a:latin typeface="Calibri"/>
                <a:ea typeface="Calibri"/>
                <a:cs typeface="Calibri"/>
                <a:sym typeface="Calibri"/>
              </a:defRPr>
            </a:lvl7pPr>
            <a:lvl8pPr indent="0" lvl="7" marL="0" algn="l">
              <a:spcBef>
                <a:spcPts val="0"/>
              </a:spcBef>
              <a:buNone/>
              <a:defRPr sz="1200">
                <a:solidFill>
                  <a:schemeClr val="lt1"/>
                </a:solidFill>
                <a:latin typeface="Calibri"/>
                <a:ea typeface="Calibri"/>
                <a:cs typeface="Calibri"/>
                <a:sym typeface="Calibri"/>
              </a:defRPr>
            </a:lvl8pPr>
            <a:lvl9pPr indent="0" lvl="8" marL="0" algn="l">
              <a:spcBef>
                <a:spcPts val="0"/>
              </a:spcBef>
              <a:buNone/>
              <a:defRPr sz="1200">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cxnSp>
        <p:nvCxnSpPr>
          <p:cNvPr id="132" name="Google Shape;132;p26"/>
          <p:cNvCxnSpPr/>
          <p:nvPr/>
        </p:nvCxnSpPr>
        <p:spPr>
          <a:xfrm>
            <a:off x="416118" y="6223117"/>
            <a:ext cx="9657900" cy="0"/>
          </a:xfrm>
          <a:prstGeom prst="straightConnector1">
            <a:avLst/>
          </a:prstGeom>
          <a:noFill/>
          <a:ln cap="flat" cmpd="sng" w="9525">
            <a:solidFill>
              <a:srgbClr val="FFFFFF"/>
            </a:solidFill>
            <a:prstDash val="solid"/>
            <a:miter lim="800000"/>
            <a:headEnd len="sm" w="sm" type="none"/>
            <a:tailEnd len="sm" w="sm" type="none"/>
          </a:ln>
        </p:spPr>
      </p:cxnSp>
      <p:pic>
        <p:nvPicPr>
          <p:cNvPr id="133" name="Google Shape;133;p26"/>
          <p:cNvPicPr preferRelativeResize="0"/>
          <p:nvPr/>
        </p:nvPicPr>
        <p:blipFill rotWithShape="1">
          <a:blip r:embed="rId2">
            <a:alphaModFix/>
          </a:blip>
          <a:srcRect b="0" l="0" r="0" t="0"/>
          <a:stretch/>
        </p:blipFill>
        <p:spPr>
          <a:xfrm>
            <a:off x="10163331" y="5951948"/>
            <a:ext cx="1665831" cy="610002"/>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spTree>
      <p:nvGrpSpPr>
        <p:cNvPr id="134" name="Shape 134"/>
        <p:cNvGrpSpPr/>
        <p:nvPr/>
      </p:nvGrpSpPr>
      <p:grpSpPr>
        <a:xfrm>
          <a:off x="0" y="0"/>
          <a:ext cx="0" cy="0"/>
          <a:chOff x="0" y="0"/>
          <a:chExt cx="0" cy="0"/>
        </a:xfrm>
      </p:grpSpPr>
      <p:sp>
        <p:nvSpPr>
          <p:cNvPr id="135" name="Google Shape;135;p27"/>
          <p:cNvSpPr txBox="1"/>
          <p:nvPr>
            <p:ph type="title"/>
          </p:nvPr>
        </p:nvSpPr>
        <p:spPr>
          <a:xfrm>
            <a:off x="415600" y="1474833"/>
            <a:ext cx="11360700" cy="2618100"/>
          </a:xfrm>
          <a:prstGeom prst="rect">
            <a:avLst/>
          </a:prstGeom>
          <a:noFill/>
          <a:ln>
            <a:noFill/>
          </a:ln>
        </p:spPr>
        <p:txBody>
          <a:bodyPr anchorCtr="0" anchor="b" bIns="91425" lIns="91425" spcFirstLastPara="1" rIns="91425" wrap="square" tIns="91425">
            <a:normAutofit/>
          </a:bodyPr>
          <a:lstStyle>
            <a:lvl1pPr lvl="0" rtl="0" algn="ctr">
              <a:spcBef>
                <a:spcPts val="0"/>
              </a:spcBef>
              <a:spcAft>
                <a:spcPts val="0"/>
              </a:spcAft>
              <a:buClr>
                <a:schemeClr val="dk1"/>
              </a:buClr>
              <a:buSzPts val="12000"/>
              <a:buFont typeface="Calibri"/>
              <a:buNone/>
              <a:defRPr sz="16000"/>
            </a:lvl1pPr>
            <a:lvl2pPr lvl="1" rtl="0" algn="ctr">
              <a:spcBef>
                <a:spcPts val="0"/>
              </a:spcBef>
              <a:spcAft>
                <a:spcPts val="0"/>
              </a:spcAft>
              <a:buSzPts val="12000"/>
              <a:buNone/>
              <a:defRPr sz="16000"/>
            </a:lvl2pPr>
            <a:lvl3pPr lvl="2" rtl="0" algn="ctr">
              <a:spcBef>
                <a:spcPts val="0"/>
              </a:spcBef>
              <a:spcAft>
                <a:spcPts val="0"/>
              </a:spcAft>
              <a:buSzPts val="12000"/>
              <a:buNone/>
              <a:defRPr sz="16000"/>
            </a:lvl3pPr>
            <a:lvl4pPr lvl="3" rtl="0" algn="ctr">
              <a:spcBef>
                <a:spcPts val="0"/>
              </a:spcBef>
              <a:spcAft>
                <a:spcPts val="0"/>
              </a:spcAft>
              <a:buSzPts val="12000"/>
              <a:buNone/>
              <a:defRPr sz="16000"/>
            </a:lvl4pPr>
            <a:lvl5pPr lvl="4" rtl="0" algn="ctr">
              <a:spcBef>
                <a:spcPts val="0"/>
              </a:spcBef>
              <a:spcAft>
                <a:spcPts val="0"/>
              </a:spcAft>
              <a:buSzPts val="12000"/>
              <a:buNone/>
              <a:defRPr sz="16000"/>
            </a:lvl5pPr>
            <a:lvl6pPr lvl="5" rtl="0" algn="ctr">
              <a:spcBef>
                <a:spcPts val="0"/>
              </a:spcBef>
              <a:spcAft>
                <a:spcPts val="0"/>
              </a:spcAft>
              <a:buSzPts val="12000"/>
              <a:buNone/>
              <a:defRPr sz="16000"/>
            </a:lvl6pPr>
            <a:lvl7pPr lvl="6" rtl="0" algn="ctr">
              <a:spcBef>
                <a:spcPts val="0"/>
              </a:spcBef>
              <a:spcAft>
                <a:spcPts val="0"/>
              </a:spcAft>
              <a:buSzPts val="12000"/>
              <a:buNone/>
              <a:defRPr sz="16000"/>
            </a:lvl7pPr>
            <a:lvl8pPr lvl="7" rtl="0" algn="ctr">
              <a:spcBef>
                <a:spcPts val="0"/>
              </a:spcBef>
              <a:spcAft>
                <a:spcPts val="0"/>
              </a:spcAft>
              <a:buSzPts val="12000"/>
              <a:buNone/>
              <a:defRPr sz="16000"/>
            </a:lvl8pPr>
            <a:lvl9pPr lvl="8" rtl="0" algn="ctr">
              <a:spcBef>
                <a:spcPts val="0"/>
              </a:spcBef>
              <a:spcAft>
                <a:spcPts val="0"/>
              </a:spcAft>
              <a:buSzPts val="12000"/>
              <a:buNone/>
              <a:defRPr sz="16000"/>
            </a:lvl9pPr>
          </a:lstStyle>
          <a:p/>
        </p:txBody>
      </p:sp>
      <p:sp>
        <p:nvSpPr>
          <p:cNvPr id="136" name="Google Shape;136;p27"/>
          <p:cNvSpPr txBox="1"/>
          <p:nvPr>
            <p:ph idx="12" type="sldNum"/>
          </p:nvPr>
        </p:nvSpPr>
        <p:spPr>
          <a:xfrm>
            <a:off x="11296611" y="6217623"/>
            <a:ext cx="731700" cy="524700"/>
          </a:xfrm>
          <a:prstGeom prst="rect">
            <a:avLst/>
          </a:prstGeom>
          <a:noFill/>
          <a:ln>
            <a:noFill/>
          </a:ln>
        </p:spPr>
        <p:txBody>
          <a:bodyPr anchorCtr="0" anchor="ctr" bIns="91425" lIns="91425" spcFirstLastPara="1" rIns="91425" wrap="square" tIns="91425">
            <a:noAutofit/>
          </a:bodyPr>
          <a:lstStyle>
            <a:lvl1pPr indent="0" lvl="0" marL="0" rtl="0" algn="r">
              <a:buClr>
                <a:srgbClr val="888888"/>
              </a:buClr>
              <a:buSzPts val="1600"/>
              <a:buFont typeface="Calibri"/>
              <a:buNone/>
              <a:defRPr b="0" i="0" sz="1600" u="none" cap="none" strike="noStrike">
                <a:solidFill>
                  <a:srgbClr val="888888"/>
                </a:solidFill>
                <a:latin typeface="Calibri"/>
                <a:ea typeface="Calibri"/>
                <a:cs typeface="Calibri"/>
                <a:sym typeface="Calibri"/>
              </a:defRPr>
            </a:lvl1pPr>
            <a:lvl2pPr indent="0" lvl="1" marL="0" rtl="0" algn="r">
              <a:buClr>
                <a:srgbClr val="888888"/>
              </a:buClr>
              <a:buSzPts val="1600"/>
              <a:buFont typeface="Calibri"/>
              <a:buNone/>
              <a:defRPr b="0" i="0" sz="1600" u="none" cap="none" strike="noStrike">
                <a:solidFill>
                  <a:srgbClr val="888888"/>
                </a:solidFill>
                <a:latin typeface="Calibri"/>
                <a:ea typeface="Calibri"/>
                <a:cs typeface="Calibri"/>
                <a:sym typeface="Calibri"/>
              </a:defRPr>
            </a:lvl2pPr>
            <a:lvl3pPr indent="0" lvl="2" marL="0" rtl="0" algn="r">
              <a:buClr>
                <a:srgbClr val="888888"/>
              </a:buClr>
              <a:buSzPts val="1600"/>
              <a:buFont typeface="Calibri"/>
              <a:buNone/>
              <a:defRPr b="0" i="0" sz="1600" u="none" cap="none" strike="noStrike">
                <a:solidFill>
                  <a:srgbClr val="888888"/>
                </a:solidFill>
                <a:latin typeface="Calibri"/>
                <a:ea typeface="Calibri"/>
                <a:cs typeface="Calibri"/>
                <a:sym typeface="Calibri"/>
              </a:defRPr>
            </a:lvl3pPr>
            <a:lvl4pPr indent="0" lvl="3" marL="0" rtl="0" algn="r">
              <a:buClr>
                <a:srgbClr val="888888"/>
              </a:buClr>
              <a:buSzPts val="1600"/>
              <a:buFont typeface="Calibri"/>
              <a:buNone/>
              <a:defRPr b="0" i="0" sz="1600" u="none" cap="none" strike="noStrike">
                <a:solidFill>
                  <a:srgbClr val="888888"/>
                </a:solidFill>
                <a:latin typeface="Calibri"/>
                <a:ea typeface="Calibri"/>
                <a:cs typeface="Calibri"/>
                <a:sym typeface="Calibri"/>
              </a:defRPr>
            </a:lvl4pPr>
            <a:lvl5pPr indent="0" lvl="4" marL="0" rtl="0" algn="r">
              <a:buClr>
                <a:srgbClr val="888888"/>
              </a:buClr>
              <a:buSzPts val="1600"/>
              <a:buFont typeface="Calibri"/>
              <a:buNone/>
              <a:defRPr b="0" i="0" sz="1600" u="none" cap="none" strike="noStrike">
                <a:solidFill>
                  <a:srgbClr val="888888"/>
                </a:solidFill>
                <a:latin typeface="Calibri"/>
                <a:ea typeface="Calibri"/>
                <a:cs typeface="Calibri"/>
                <a:sym typeface="Calibri"/>
              </a:defRPr>
            </a:lvl5pPr>
            <a:lvl6pPr indent="0" lvl="5" marL="0" rtl="0" algn="r">
              <a:buClr>
                <a:srgbClr val="888888"/>
              </a:buClr>
              <a:buSzPts val="1600"/>
              <a:buFont typeface="Calibri"/>
              <a:buNone/>
              <a:defRPr b="0" i="0" sz="1600" u="none" cap="none" strike="noStrike">
                <a:solidFill>
                  <a:srgbClr val="888888"/>
                </a:solidFill>
                <a:latin typeface="Calibri"/>
                <a:ea typeface="Calibri"/>
                <a:cs typeface="Calibri"/>
                <a:sym typeface="Calibri"/>
              </a:defRPr>
            </a:lvl6pPr>
            <a:lvl7pPr indent="0" lvl="6" marL="0" rtl="0" algn="r">
              <a:buClr>
                <a:srgbClr val="888888"/>
              </a:buClr>
              <a:buSzPts val="1600"/>
              <a:buFont typeface="Calibri"/>
              <a:buNone/>
              <a:defRPr b="0" i="0" sz="1600" u="none" cap="none" strike="noStrike">
                <a:solidFill>
                  <a:srgbClr val="888888"/>
                </a:solidFill>
                <a:latin typeface="Calibri"/>
                <a:ea typeface="Calibri"/>
                <a:cs typeface="Calibri"/>
                <a:sym typeface="Calibri"/>
              </a:defRPr>
            </a:lvl7pPr>
            <a:lvl8pPr indent="0" lvl="7" marL="0" rtl="0" algn="r">
              <a:buClr>
                <a:srgbClr val="888888"/>
              </a:buClr>
              <a:buSzPts val="1600"/>
              <a:buFont typeface="Calibri"/>
              <a:buNone/>
              <a:defRPr b="0" i="0" sz="1600" u="none" cap="none" strike="noStrike">
                <a:solidFill>
                  <a:srgbClr val="888888"/>
                </a:solidFill>
                <a:latin typeface="Calibri"/>
                <a:ea typeface="Calibri"/>
                <a:cs typeface="Calibri"/>
                <a:sym typeface="Calibri"/>
              </a:defRPr>
            </a:lvl8pPr>
            <a:lvl9pPr indent="0" lvl="8" marL="0" rtl="0" algn="r">
              <a:buClr>
                <a:srgbClr val="888888"/>
              </a:buClr>
              <a:buSzPts val="1600"/>
              <a:buFont typeface="Calibri"/>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bg>
      <p:bgPr>
        <a:blipFill>
          <a:blip r:embed="rId2">
            <a:alphaModFix/>
          </a:blip>
          <a:stretch>
            <a:fillRect/>
          </a:stretch>
        </a:blipFill>
      </p:bgPr>
    </p:bg>
    <p:spTree>
      <p:nvGrpSpPr>
        <p:cNvPr id="137" name="Shape 137"/>
        <p:cNvGrpSpPr/>
        <p:nvPr/>
      </p:nvGrpSpPr>
      <p:grpSpPr>
        <a:xfrm>
          <a:off x="0" y="0"/>
          <a:ext cx="0" cy="0"/>
          <a:chOff x="0" y="0"/>
          <a:chExt cx="0" cy="0"/>
        </a:xfrm>
      </p:grpSpPr>
      <p:sp>
        <p:nvSpPr>
          <p:cNvPr id="138" name="Google Shape;138;p28"/>
          <p:cNvSpPr/>
          <p:nvPr/>
        </p:nvSpPr>
        <p:spPr>
          <a:xfrm>
            <a:off x="0" y="525174"/>
            <a:ext cx="10827900" cy="1719300"/>
          </a:xfrm>
          <a:prstGeom prst="rect">
            <a:avLst/>
          </a:prstGeom>
          <a:solidFill>
            <a:srgbClr val="F6290E">
              <a:alpha val="6039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9" name="Google Shape;139;p28"/>
          <p:cNvSpPr txBox="1"/>
          <p:nvPr>
            <p:ph type="title"/>
          </p:nvPr>
        </p:nvSpPr>
        <p:spPr>
          <a:xfrm>
            <a:off x="312304" y="649866"/>
            <a:ext cx="10515600" cy="8049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lt1"/>
              </a:buClr>
              <a:buSzPts val="4400"/>
              <a:buFont typeface="Arial Black"/>
              <a:buNone/>
              <a:defRPr b="1" i="0" sz="4400">
                <a:solidFill>
                  <a:schemeClr val="lt1"/>
                </a:solidFill>
                <a:latin typeface="Arial Black"/>
                <a:ea typeface="Arial Black"/>
                <a:cs typeface="Arial Black"/>
                <a:sym typeface="Arial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0" name="Google Shape;140;p28"/>
          <p:cNvSpPr txBox="1"/>
          <p:nvPr>
            <p:ph idx="1" type="body"/>
          </p:nvPr>
        </p:nvSpPr>
        <p:spPr>
          <a:xfrm>
            <a:off x="312304" y="1454728"/>
            <a:ext cx="10515600" cy="15003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lt1"/>
              </a:buClr>
              <a:buSzPts val="2400"/>
              <a:buFont typeface="Arial"/>
              <a:buNone/>
              <a:defRPr b="1" i="0" sz="2400">
                <a:solidFill>
                  <a:schemeClr val="lt1"/>
                </a:solidFill>
                <a:latin typeface="Arial"/>
                <a:ea typeface="Arial"/>
                <a:cs typeface="Arial"/>
                <a:sym typeface="Aria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pic>
        <p:nvPicPr>
          <p:cNvPr id="141" name="Google Shape;141;p28"/>
          <p:cNvPicPr preferRelativeResize="0"/>
          <p:nvPr/>
        </p:nvPicPr>
        <p:blipFill rotWithShape="1">
          <a:blip r:embed="rId3">
            <a:alphaModFix/>
          </a:blip>
          <a:srcRect b="0" l="0" r="0" t="0"/>
          <a:stretch/>
        </p:blipFill>
        <p:spPr>
          <a:xfrm>
            <a:off x="9381921" y="5810397"/>
            <a:ext cx="2438940" cy="893105"/>
          </a:xfrm>
          <a:prstGeom prst="rect">
            <a:avLst/>
          </a:prstGeom>
          <a:noFill/>
          <a:ln>
            <a:noFill/>
          </a:ln>
        </p:spPr>
      </p:pic>
      <p:sp>
        <p:nvSpPr>
          <p:cNvPr id="142" name="Google Shape;142;p28"/>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lvl1pPr lvl="0">
              <a:buNone/>
              <a:defRPr sz="1300">
                <a:solidFill>
                  <a:schemeClr val="lt1"/>
                </a:solidFill>
                <a:latin typeface="Arial"/>
                <a:ea typeface="Arial"/>
                <a:cs typeface="Arial"/>
                <a:sym typeface="Arial"/>
              </a:defRPr>
            </a:lvl1pPr>
            <a:lvl2pPr lvl="1">
              <a:buNone/>
              <a:defRPr sz="1300">
                <a:solidFill>
                  <a:schemeClr val="lt1"/>
                </a:solidFill>
                <a:latin typeface="Arial"/>
                <a:ea typeface="Arial"/>
                <a:cs typeface="Arial"/>
                <a:sym typeface="Arial"/>
              </a:defRPr>
            </a:lvl2pPr>
            <a:lvl3pPr lvl="2">
              <a:buNone/>
              <a:defRPr sz="1300">
                <a:solidFill>
                  <a:schemeClr val="lt1"/>
                </a:solidFill>
                <a:latin typeface="Arial"/>
                <a:ea typeface="Arial"/>
                <a:cs typeface="Arial"/>
                <a:sym typeface="Arial"/>
              </a:defRPr>
            </a:lvl3pPr>
            <a:lvl4pPr lvl="3">
              <a:buNone/>
              <a:defRPr sz="1300">
                <a:solidFill>
                  <a:schemeClr val="lt1"/>
                </a:solidFill>
                <a:latin typeface="Arial"/>
                <a:ea typeface="Arial"/>
                <a:cs typeface="Arial"/>
                <a:sym typeface="Arial"/>
              </a:defRPr>
            </a:lvl4pPr>
            <a:lvl5pPr lvl="4">
              <a:buNone/>
              <a:defRPr sz="1300">
                <a:solidFill>
                  <a:schemeClr val="lt1"/>
                </a:solidFill>
                <a:latin typeface="Arial"/>
                <a:ea typeface="Arial"/>
                <a:cs typeface="Arial"/>
                <a:sym typeface="Arial"/>
              </a:defRPr>
            </a:lvl5pPr>
            <a:lvl6pPr lvl="5">
              <a:buNone/>
              <a:defRPr sz="1300">
                <a:solidFill>
                  <a:schemeClr val="lt1"/>
                </a:solidFill>
                <a:latin typeface="Arial"/>
                <a:ea typeface="Arial"/>
                <a:cs typeface="Arial"/>
                <a:sym typeface="Arial"/>
              </a:defRPr>
            </a:lvl6pPr>
            <a:lvl7pPr lvl="6">
              <a:buNone/>
              <a:defRPr sz="1300">
                <a:solidFill>
                  <a:schemeClr val="lt1"/>
                </a:solidFill>
                <a:latin typeface="Arial"/>
                <a:ea typeface="Arial"/>
                <a:cs typeface="Arial"/>
                <a:sym typeface="Arial"/>
              </a:defRPr>
            </a:lvl7pPr>
            <a:lvl8pPr lvl="7">
              <a:buNone/>
              <a:defRPr sz="1300">
                <a:solidFill>
                  <a:schemeClr val="lt1"/>
                </a:solidFill>
                <a:latin typeface="Arial"/>
                <a:ea typeface="Arial"/>
                <a:cs typeface="Arial"/>
                <a:sym typeface="Arial"/>
              </a:defRPr>
            </a:lvl8pPr>
            <a:lvl9pPr lvl="8">
              <a:buNone/>
              <a:defRPr sz="13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1">
  <p:cSld name="2_Title and Content_1">
    <p:spTree>
      <p:nvGrpSpPr>
        <p:cNvPr id="143" name="Shape 143"/>
        <p:cNvGrpSpPr/>
        <p:nvPr/>
      </p:nvGrpSpPr>
      <p:grpSpPr>
        <a:xfrm>
          <a:off x="0" y="0"/>
          <a:ext cx="0" cy="0"/>
          <a:chOff x="0" y="0"/>
          <a:chExt cx="0" cy="0"/>
        </a:xfrm>
      </p:grpSpPr>
      <p:pic>
        <p:nvPicPr>
          <p:cNvPr id="144" name="Google Shape;144;p29"/>
          <p:cNvPicPr preferRelativeResize="0"/>
          <p:nvPr/>
        </p:nvPicPr>
        <p:blipFill rotWithShape="1">
          <a:blip r:embed="rId2">
            <a:alphaModFix/>
          </a:blip>
          <a:srcRect b="0" l="0" r="0" t="0"/>
          <a:stretch/>
        </p:blipFill>
        <p:spPr>
          <a:xfrm>
            <a:off x="-7285" y="-6163"/>
            <a:ext cx="12224511" cy="6876289"/>
          </a:xfrm>
          <a:prstGeom prst="rect">
            <a:avLst/>
          </a:prstGeom>
          <a:noFill/>
          <a:ln>
            <a:noFill/>
          </a:ln>
        </p:spPr>
      </p:pic>
      <p:sp>
        <p:nvSpPr>
          <p:cNvPr id="145" name="Google Shape;145;p29"/>
          <p:cNvSpPr txBox="1"/>
          <p:nvPr>
            <p:ph type="title"/>
          </p:nvPr>
        </p:nvSpPr>
        <p:spPr>
          <a:xfrm>
            <a:off x="4265537" y="2577571"/>
            <a:ext cx="6210600" cy="1968000"/>
          </a:xfrm>
          <a:prstGeom prst="rect">
            <a:avLst/>
          </a:prstGeom>
          <a:noFill/>
          <a:ln>
            <a:noFill/>
          </a:ln>
        </p:spPr>
        <p:txBody>
          <a:bodyPr anchorCtr="0" anchor="t" bIns="45700" lIns="91425" spcFirstLastPara="1" rIns="91425" wrap="square" tIns="45700">
            <a:normAutofit/>
          </a:bodyPr>
          <a:lstStyle>
            <a:lvl1pPr lvl="0" rtl="0" algn="l">
              <a:spcBef>
                <a:spcPts val="0"/>
              </a:spcBef>
              <a:spcAft>
                <a:spcPts val="0"/>
              </a:spcAft>
              <a:buClr>
                <a:schemeClr val="dk1"/>
              </a:buClr>
              <a:buSzPts val="3733"/>
              <a:buFont typeface="Arial"/>
              <a:buNone/>
              <a:defRPr b="0" sz="3733">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6" name="Google Shape;146;p29"/>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lvl1pPr lvl="0">
              <a:buNone/>
              <a:defRPr sz="1300">
                <a:solidFill>
                  <a:srgbClr val="173478"/>
                </a:solidFill>
                <a:latin typeface="Jost Medium"/>
                <a:ea typeface="Jost Medium"/>
                <a:cs typeface="Jost Medium"/>
                <a:sym typeface="Jost Medium"/>
              </a:defRPr>
            </a:lvl1pPr>
            <a:lvl2pPr lvl="1">
              <a:buNone/>
              <a:defRPr sz="1300">
                <a:solidFill>
                  <a:srgbClr val="173478"/>
                </a:solidFill>
                <a:latin typeface="Jost Medium"/>
                <a:ea typeface="Jost Medium"/>
                <a:cs typeface="Jost Medium"/>
                <a:sym typeface="Jost Medium"/>
              </a:defRPr>
            </a:lvl2pPr>
            <a:lvl3pPr lvl="2">
              <a:buNone/>
              <a:defRPr sz="1300">
                <a:solidFill>
                  <a:srgbClr val="173478"/>
                </a:solidFill>
                <a:latin typeface="Jost Medium"/>
                <a:ea typeface="Jost Medium"/>
                <a:cs typeface="Jost Medium"/>
                <a:sym typeface="Jost Medium"/>
              </a:defRPr>
            </a:lvl3pPr>
            <a:lvl4pPr lvl="3">
              <a:buNone/>
              <a:defRPr sz="1300">
                <a:solidFill>
                  <a:srgbClr val="173478"/>
                </a:solidFill>
                <a:latin typeface="Jost Medium"/>
                <a:ea typeface="Jost Medium"/>
                <a:cs typeface="Jost Medium"/>
                <a:sym typeface="Jost Medium"/>
              </a:defRPr>
            </a:lvl4pPr>
            <a:lvl5pPr lvl="4">
              <a:buNone/>
              <a:defRPr sz="1300">
                <a:solidFill>
                  <a:srgbClr val="173478"/>
                </a:solidFill>
                <a:latin typeface="Jost Medium"/>
                <a:ea typeface="Jost Medium"/>
                <a:cs typeface="Jost Medium"/>
                <a:sym typeface="Jost Medium"/>
              </a:defRPr>
            </a:lvl5pPr>
            <a:lvl6pPr lvl="5">
              <a:buNone/>
              <a:defRPr sz="1300">
                <a:solidFill>
                  <a:srgbClr val="173478"/>
                </a:solidFill>
                <a:latin typeface="Jost Medium"/>
                <a:ea typeface="Jost Medium"/>
                <a:cs typeface="Jost Medium"/>
                <a:sym typeface="Jost Medium"/>
              </a:defRPr>
            </a:lvl6pPr>
            <a:lvl7pPr lvl="6">
              <a:buNone/>
              <a:defRPr sz="1300">
                <a:solidFill>
                  <a:srgbClr val="173478"/>
                </a:solidFill>
                <a:latin typeface="Jost Medium"/>
                <a:ea typeface="Jost Medium"/>
                <a:cs typeface="Jost Medium"/>
                <a:sym typeface="Jost Medium"/>
              </a:defRPr>
            </a:lvl7pPr>
            <a:lvl8pPr lvl="7">
              <a:buNone/>
              <a:defRPr sz="1300">
                <a:solidFill>
                  <a:srgbClr val="173478"/>
                </a:solidFill>
                <a:latin typeface="Jost Medium"/>
                <a:ea typeface="Jost Medium"/>
                <a:cs typeface="Jost Medium"/>
                <a:sym typeface="Jost Medium"/>
              </a:defRPr>
            </a:lvl8pPr>
            <a:lvl9pPr lvl="8">
              <a:buNone/>
              <a:defRPr sz="1300">
                <a:solidFill>
                  <a:srgbClr val="173478"/>
                </a:solidFill>
                <a:latin typeface="Jost Medium"/>
                <a:ea typeface="Jost Medium"/>
                <a:cs typeface="Jost Medium"/>
                <a:sym typeface="Jost Medium"/>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 Only 1">
    <p:spTree>
      <p:nvGrpSpPr>
        <p:cNvPr id="147" name="Shape 147"/>
        <p:cNvGrpSpPr/>
        <p:nvPr/>
      </p:nvGrpSpPr>
      <p:grpSpPr>
        <a:xfrm>
          <a:off x="0" y="0"/>
          <a:ext cx="0" cy="0"/>
          <a:chOff x="0" y="0"/>
          <a:chExt cx="0" cy="0"/>
        </a:xfrm>
      </p:grpSpPr>
      <p:sp>
        <p:nvSpPr>
          <p:cNvPr id="148" name="Google Shape;148;p30"/>
          <p:cNvSpPr txBox="1"/>
          <p:nvPr>
            <p:ph type="title"/>
          </p:nvPr>
        </p:nvSpPr>
        <p:spPr>
          <a:xfrm>
            <a:off x="838200" y="365125"/>
            <a:ext cx="10515600" cy="13257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rgbClr val="173478"/>
              </a:buClr>
              <a:buSzPts val="3000"/>
              <a:buFont typeface="Arial Black"/>
              <a:buNone/>
              <a:defRPr>
                <a:solidFill>
                  <a:srgbClr val="173478"/>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9" name="Google Shape;149;p30"/>
          <p:cNvSpPr txBox="1"/>
          <p:nvPr>
            <p:ph idx="12" type="sldNum"/>
          </p:nvPr>
        </p:nvSpPr>
        <p:spPr>
          <a:xfrm>
            <a:off x="436759" y="6356351"/>
            <a:ext cx="2743200" cy="365100"/>
          </a:xfrm>
          <a:prstGeom prst="rect">
            <a:avLst/>
          </a:prstGeom>
          <a:noFill/>
          <a:ln>
            <a:noFill/>
          </a:ln>
        </p:spPr>
        <p:txBody>
          <a:bodyPr anchorCtr="0" anchor="ctr" bIns="34275" lIns="68575" spcFirstLastPara="1" rIns="68575" wrap="square" tIns="34275">
            <a:noAutofit/>
          </a:bodyPr>
          <a:lstStyle>
            <a:lvl1pPr indent="0" lvl="0" marL="0" marR="0" rtl="0" algn="l">
              <a:lnSpc>
                <a:spcPct val="100000"/>
              </a:lnSpc>
              <a:spcBef>
                <a:spcPts val="0"/>
              </a:spcBef>
              <a:spcAft>
                <a:spcPts val="0"/>
              </a:spcAft>
              <a:buClr>
                <a:srgbClr val="000000"/>
              </a:buClr>
              <a:buSzPts val="900"/>
              <a:buFont typeface="Arial"/>
              <a:buNone/>
              <a:defRPr b="0" i="0" sz="1200" u="none" cap="none" strike="noStrike">
                <a:solidFill>
                  <a:srgbClr val="173478"/>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900"/>
              <a:buFont typeface="Arial"/>
              <a:buNone/>
              <a:defRPr b="0" i="0" sz="1200" u="none" cap="none" strike="noStrike">
                <a:solidFill>
                  <a:srgbClr val="173478"/>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900"/>
              <a:buFont typeface="Arial"/>
              <a:buNone/>
              <a:defRPr b="0" i="0" sz="1200" u="none" cap="none" strike="noStrike">
                <a:solidFill>
                  <a:srgbClr val="173478"/>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900"/>
              <a:buFont typeface="Arial"/>
              <a:buNone/>
              <a:defRPr b="0" i="0" sz="1200" u="none" cap="none" strike="noStrike">
                <a:solidFill>
                  <a:srgbClr val="173478"/>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900"/>
              <a:buFont typeface="Arial"/>
              <a:buNone/>
              <a:defRPr b="0" i="0" sz="1200" u="none" cap="none" strike="noStrike">
                <a:solidFill>
                  <a:srgbClr val="173478"/>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900"/>
              <a:buFont typeface="Arial"/>
              <a:buNone/>
              <a:defRPr b="0" i="0" sz="1200" u="none" cap="none" strike="noStrike">
                <a:solidFill>
                  <a:srgbClr val="173478"/>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900"/>
              <a:buFont typeface="Arial"/>
              <a:buNone/>
              <a:defRPr b="0" i="0" sz="1200" u="none" cap="none" strike="noStrike">
                <a:solidFill>
                  <a:srgbClr val="173478"/>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900"/>
              <a:buFont typeface="Arial"/>
              <a:buNone/>
              <a:defRPr b="0" i="0" sz="1200" u="none" cap="none" strike="noStrike">
                <a:solidFill>
                  <a:srgbClr val="173478"/>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900"/>
              <a:buFont typeface="Arial"/>
              <a:buNone/>
              <a:defRPr b="0" i="0" sz="1200" u="none" cap="none" strike="noStrike">
                <a:solidFill>
                  <a:srgbClr val="17347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cxnSp>
        <p:nvCxnSpPr>
          <p:cNvPr id="150" name="Google Shape;150;p30"/>
          <p:cNvCxnSpPr/>
          <p:nvPr/>
        </p:nvCxnSpPr>
        <p:spPr>
          <a:xfrm>
            <a:off x="416119" y="6223117"/>
            <a:ext cx="9657900" cy="0"/>
          </a:xfrm>
          <a:prstGeom prst="straightConnector1">
            <a:avLst/>
          </a:prstGeom>
          <a:noFill/>
          <a:ln cap="flat" cmpd="sng" w="9525">
            <a:solidFill>
              <a:srgbClr val="173478"/>
            </a:solidFill>
            <a:prstDash val="solid"/>
            <a:miter lim="800000"/>
            <a:headEnd len="sm" w="sm" type="none"/>
            <a:tailEnd len="sm" w="sm" type="none"/>
          </a:ln>
        </p:spPr>
      </p:cxnSp>
      <p:pic>
        <p:nvPicPr>
          <p:cNvPr id="151" name="Google Shape;151;p30"/>
          <p:cNvPicPr preferRelativeResize="0"/>
          <p:nvPr/>
        </p:nvPicPr>
        <p:blipFill rotWithShape="1">
          <a:blip r:embed="rId2">
            <a:alphaModFix/>
          </a:blip>
          <a:srcRect b="0" l="0" r="0" t="0"/>
          <a:stretch/>
        </p:blipFill>
        <p:spPr>
          <a:xfrm>
            <a:off x="10157415" y="5918116"/>
            <a:ext cx="1665831" cy="61000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p:cSld name="3_Title and Content">
    <p:bg>
      <p:bgPr>
        <a:blipFill>
          <a:blip r:embed="rId2">
            <a:alphaModFix/>
          </a:blip>
          <a:stretch>
            <a:fillRect/>
          </a:stretch>
        </a:blipFill>
      </p:bgPr>
    </p:bg>
    <p:spTree>
      <p:nvGrpSpPr>
        <p:cNvPr id="26" name="Shape 26"/>
        <p:cNvGrpSpPr/>
        <p:nvPr/>
      </p:nvGrpSpPr>
      <p:grpSpPr>
        <a:xfrm>
          <a:off x="0" y="0"/>
          <a:ext cx="0" cy="0"/>
          <a:chOff x="0" y="0"/>
          <a:chExt cx="0" cy="0"/>
        </a:xfrm>
      </p:grpSpPr>
      <p:sp>
        <p:nvSpPr>
          <p:cNvPr id="27" name="Google Shape;27;p4"/>
          <p:cNvSpPr txBox="1"/>
          <p:nvPr>
            <p:ph type="title"/>
          </p:nvPr>
        </p:nvSpPr>
        <p:spPr>
          <a:xfrm>
            <a:off x="1496291" y="365125"/>
            <a:ext cx="94764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4ABBF"/>
              </a:buClr>
              <a:buSzPts val="4000"/>
              <a:buFont typeface="Jost Black"/>
              <a:buNone/>
              <a:defRPr i="0" sz="4000">
                <a:solidFill>
                  <a:srgbClr val="24ABBF"/>
                </a:solidFill>
                <a:latin typeface="Jost Black"/>
                <a:ea typeface="Jost Black"/>
                <a:cs typeface="Jost Black"/>
                <a:sym typeface="Jost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4"/>
          <p:cNvSpPr txBox="1"/>
          <p:nvPr>
            <p:ph idx="1" type="body"/>
          </p:nvPr>
        </p:nvSpPr>
        <p:spPr>
          <a:xfrm>
            <a:off x="1496291" y="1871779"/>
            <a:ext cx="9476400" cy="43512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rgbClr val="24ABBF"/>
              </a:buClr>
              <a:buSzPts val="2800"/>
              <a:buFont typeface="Jost"/>
              <a:buChar char="•"/>
              <a:defRPr i="0">
                <a:solidFill>
                  <a:srgbClr val="24ABBF"/>
                </a:solidFill>
                <a:latin typeface="Jost"/>
                <a:ea typeface="Jost"/>
                <a:cs typeface="Jost"/>
                <a:sym typeface="Jost"/>
              </a:defRPr>
            </a:lvl1pPr>
            <a:lvl2pPr indent="-381000" lvl="1" marL="914400" algn="l">
              <a:lnSpc>
                <a:spcPct val="90000"/>
              </a:lnSpc>
              <a:spcBef>
                <a:spcPts val="500"/>
              </a:spcBef>
              <a:spcAft>
                <a:spcPts val="0"/>
              </a:spcAft>
              <a:buClr>
                <a:srgbClr val="24ABBF"/>
              </a:buClr>
              <a:buSzPts val="2400"/>
              <a:buChar char="•"/>
              <a:defRPr i="0">
                <a:solidFill>
                  <a:srgbClr val="24ABBF"/>
                </a:solidFill>
              </a:defRPr>
            </a:lvl2pPr>
            <a:lvl3pPr indent="-355600" lvl="2" marL="1371600" algn="l">
              <a:lnSpc>
                <a:spcPct val="90000"/>
              </a:lnSpc>
              <a:spcBef>
                <a:spcPts val="500"/>
              </a:spcBef>
              <a:spcAft>
                <a:spcPts val="0"/>
              </a:spcAft>
              <a:buClr>
                <a:srgbClr val="24ABBF"/>
              </a:buClr>
              <a:buSzPts val="2000"/>
              <a:buChar char="•"/>
              <a:defRPr i="0">
                <a:solidFill>
                  <a:srgbClr val="24ABBF"/>
                </a:solidFill>
              </a:defRPr>
            </a:lvl3pPr>
            <a:lvl4pPr indent="-342900" lvl="3" marL="1828800" algn="l">
              <a:lnSpc>
                <a:spcPct val="90000"/>
              </a:lnSpc>
              <a:spcBef>
                <a:spcPts val="500"/>
              </a:spcBef>
              <a:spcAft>
                <a:spcPts val="0"/>
              </a:spcAft>
              <a:buClr>
                <a:srgbClr val="24ABBF"/>
              </a:buClr>
              <a:buSzPts val="1800"/>
              <a:buChar char="•"/>
              <a:defRPr i="0">
                <a:solidFill>
                  <a:srgbClr val="24ABBF"/>
                </a:solidFill>
              </a:defRPr>
            </a:lvl4pPr>
            <a:lvl5pPr indent="-342900" lvl="4" marL="2286000" algn="l">
              <a:lnSpc>
                <a:spcPct val="90000"/>
              </a:lnSpc>
              <a:spcBef>
                <a:spcPts val="500"/>
              </a:spcBef>
              <a:spcAft>
                <a:spcPts val="0"/>
              </a:spcAft>
              <a:buClr>
                <a:srgbClr val="24ABBF"/>
              </a:buClr>
              <a:buSzPts val="1800"/>
              <a:buChar char="•"/>
              <a:defRPr i="0">
                <a:solidFill>
                  <a:srgbClr val="24ABBF"/>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 name="Google Shape;29;p4"/>
          <p:cNvSpPr txBox="1"/>
          <p:nvPr>
            <p:ph idx="12" type="sldNum"/>
          </p:nvPr>
        </p:nvSpPr>
        <p:spPr>
          <a:xfrm>
            <a:off x="436759" y="6356350"/>
            <a:ext cx="2743200" cy="36510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0" i="0" sz="1200" u="none" cap="none" strike="noStrike">
                <a:solidFill>
                  <a:schemeClr val="lt1"/>
                </a:solidFill>
                <a:latin typeface="Calibri"/>
                <a:ea typeface="Calibri"/>
                <a:cs typeface="Calibri"/>
                <a:sym typeface="Calibri"/>
              </a:defRPr>
            </a:lvl1pPr>
            <a:lvl2pPr indent="0" lvl="1" marL="0" algn="l">
              <a:spcBef>
                <a:spcPts val="0"/>
              </a:spcBef>
              <a:buNone/>
              <a:defRPr b="0" i="0" sz="1200" u="none" cap="none" strike="noStrike">
                <a:solidFill>
                  <a:schemeClr val="lt1"/>
                </a:solidFill>
                <a:latin typeface="Calibri"/>
                <a:ea typeface="Calibri"/>
                <a:cs typeface="Calibri"/>
                <a:sym typeface="Calibri"/>
              </a:defRPr>
            </a:lvl2pPr>
            <a:lvl3pPr indent="0" lvl="2" marL="0" algn="l">
              <a:spcBef>
                <a:spcPts val="0"/>
              </a:spcBef>
              <a:buNone/>
              <a:defRPr b="0" i="0" sz="1200" u="none" cap="none" strike="noStrike">
                <a:solidFill>
                  <a:schemeClr val="lt1"/>
                </a:solidFill>
                <a:latin typeface="Calibri"/>
                <a:ea typeface="Calibri"/>
                <a:cs typeface="Calibri"/>
                <a:sym typeface="Calibri"/>
              </a:defRPr>
            </a:lvl3pPr>
            <a:lvl4pPr indent="0" lvl="3" marL="0" algn="l">
              <a:spcBef>
                <a:spcPts val="0"/>
              </a:spcBef>
              <a:buNone/>
              <a:defRPr b="0" i="0" sz="1200" u="none" cap="none" strike="noStrike">
                <a:solidFill>
                  <a:schemeClr val="lt1"/>
                </a:solidFill>
                <a:latin typeface="Calibri"/>
                <a:ea typeface="Calibri"/>
                <a:cs typeface="Calibri"/>
                <a:sym typeface="Calibri"/>
              </a:defRPr>
            </a:lvl4pPr>
            <a:lvl5pPr indent="0" lvl="4" marL="0" algn="l">
              <a:spcBef>
                <a:spcPts val="0"/>
              </a:spcBef>
              <a:buNone/>
              <a:defRPr b="0" i="0" sz="1200" u="none" cap="none" strike="noStrike">
                <a:solidFill>
                  <a:schemeClr val="lt1"/>
                </a:solidFill>
                <a:latin typeface="Calibri"/>
                <a:ea typeface="Calibri"/>
                <a:cs typeface="Calibri"/>
                <a:sym typeface="Calibri"/>
              </a:defRPr>
            </a:lvl5pPr>
            <a:lvl6pPr indent="0" lvl="5" marL="0" algn="l">
              <a:spcBef>
                <a:spcPts val="0"/>
              </a:spcBef>
              <a:buNone/>
              <a:defRPr b="0" i="0" sz="1200" u="none" cap="none" strike="noStrike">
                <a:solidFill>
                  <a:schemeClr val="lt1"/>
                </a:solidFill>
                <a:latin typeface="Calibri"/>
                <a:ea typeface="Calibri"/>
                <a:cs typeface="Calibri"/>
                <a:sym typeface="Calibri"/>
              </a:defRPr>
            </a:lvl6pPr>
            <a:lvl7pPr indent="0" lvl="6" marL="0" algn="l">
              <a:spcBef>
                <a:spcPts val="0"/>
              </a:spcBef>
              <a:buNone/>
              <a:defRPr b="0" i="0" sz="1200" u="none" cap="none" strike="noStrike">
                <a:solidFill>
                  <a:schemeClr val="lt1"/>
                </a:solidFill>
                <a:latin typeface="Calibri"/>
                <a:ea typeface="Calibri"/>
                <a:cs typeface="Calibri"/>
                <a:sym typeface="Calibri"/>
              </a:defRPr>
            </a:lvl7pPr>
            <a:lvl8pPr indent="0" lvl="7" marL="0" algn="l">
              <a:spcBef>
                <a:spcPts val="0"/>
              </a:spcBef>
              <a:buNone/>
              <a:defRPr b="0" i="0" sz="1200" u="none" cap="none" strike="noStrike">
                <a:solidFill>
                  <a:schemeClr val="lt1"/>
                </a:solidFill>
                <a:latin typeface="Calibri"/>
                <a:ea typeface="Calibri"/>
                <a:cs typeface="Calibri"/>
                <a:sym typeface="Calibri"/>
              </a:defRPr>
            </a:lvl8pPr>
            <a:lvl9pPr indent="0" lvl="8" marL="0" algn="l">
              <a:spcBef>
                <a:spcPts val="0"/>
              </a:spcBef>
              <a:buNone/>
              <a:defRPr b="0" i="0" sz="1200" u="none" cap="none" strike="noStrike">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52" name="Shape 152"/>
        <p:cNvGrpSpPr/>
        <p:nvPr/>
      </p:nvGrpSpPr>
      <p:grpSpPr>
        <a:xfrm>
          <a:off x="0" y="0"/>
          <a:ext cx="0" cy="0"/>
          <a:chOff x="0" y="0"/>
          <a:chExt cx="0" cy="0"/>
        </a:xfrm>
      </p:grpSpPr>
      <p:sp>
        <p:nvSpPr>
          <p:cNvPr id="153" name="Google Shape;153;p31"/>
          <p:cNvSpPr txBox="1"/>
          <p:nvPr>
            <p:ph type="title"/>
          </p:nvPr>
        </p:nvSpPr>
        <p:spPr>
          <a:xfrm>
            <a:off x="415600" y="593367"/>
            <a:ext cx="11360700" cy="763500"/>
          </a:xfrm>
          <a:prstGeom prst="rect">
            <a:avLst/>
          </a:prstGeom>
        </p:spPr>
        <p:txBody>
          <a:bodyPr anchorCtr="0" anchor="ctr" bIns="45700" lIns="91425" spcFirstLastPara="1" rIns="91425" wrap="square" tIns="45700">
            <a:normAutofit/>
          </a:bodyPr>
          <a:lstStyle>
            <a:lvl1pPr lvl="0" rtl="0">
              <a:spcBef>
                <a:spcPts val="0"/>
              </a:spcBef>
              <a:spcAft>
                <a:spcPts val="0"/>
              </a:spcAft>
              <a:buSzPts val="4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4" name="Google Shape;154;p31"/>
          <p:cNvSpPr txBox="1"/>
          <p:nvPr>
            <p:ph idx="1" type="body"/>
          </p:nvPr>
        </p:nvSpPr>
        <p:spPr>
          <a:xfrm>
            <a:off x="415600" y="1536633"/>
            <a:ext cx="11360700" cy="4555200"/>
          </a:xfrm>
          <a:prstGeom prst="rect">
            <a:avLst/>
          </a:prstGeom>
        </p:spPr>
        <p:txBody>
          <a:bodyPr anchorCtr="0" anchor="t" bIns="45700" lIns="91425" spcFirstLastPara="1" rIns="91425" wrap="square" tIns="45700">
            <a:normAutofit/>
          </a:bodyPr>
          <a:lstStyle>
            <a:lvl1pPr indent="-406400" lvl="0" marL="457200" rtl="0">
              <a:spcBef>
                <a:spcPts val="1000"/>
              </a:spcBef>
              <a:spcAft>
                <a:spcPts val="0"/>
              </a:spcAft>
              <a:buSzPts val="2800"/>
              <a:buChar char="•"/>
              <a:defRPr/>
            </a:lvl1pPr>
            <a:lvl2pPr indent="-381000" lvl="1" marL="914400" rtl="0">
              <a:spcBef>
                <a:spcPts val="500"/>
              </a:spcBef>
              <a:spcAft>
                <a:spcPts val="0"/>
              </a:spcAft>
              <a:buSzPts val="2400"/>
              <a:buChar char="•"/>
              <a:defRPr/>
            </a:lvl2pPr>
            <a:lvl3pPr indent="-355600" lvl="2" marL="1371600" rtl="0">
              <a:spcBef>
                <a:spcPts val="500"/>
              </a:spcBef>
              <a:spcAft>
                <a:spcPts val="0"/>
              </a:spcAft>
              <a:buSzPts val="2000"/>
              <a:buChar char="•"/>
              <a:defRPr/>
            </a:lvl3pPr>
            <a:lvl4pPr indent="-342900" lvl="3" marL="1828800" rtl="0">
              <a:spcBef>
                <a:spcPts val="500"/>
              </a:spcBef>
              <a:spcAft>
                <a:spcPts val="0"/>
              </a:spcAft>
              <a:buSzPts val="1800"/>
              <a:buChar char="•"/>
              <a:defRPr/>
            </a:lvl4pPr>
            <a:lvl5pPr indent="-342900" lvl="4" marL="2286000" rtl="0">
              <a:spcBef>
                <a:spcPts val="500"/>
              </a:spcBef>
              <a:spcAft>
                <a:spcPts val="0"/>
              </a:spcAft>
              <a:buSzPts val="1800"/>
              <a:buChar char="•"/>
              <a:defRPr/>
            </a:lvl5pPr>
            <a:lvl6pPr indent="-342900" lvl="5" marL="2743200" rtl="0">
              <a:spcBef>
                <a:spcPts val="500"/>
              </a:spcBef>
              <a:spcAft>
                <a:spcPts val="0"/>
              </a:spcAft>
              <a:buSzPts val="1800"/>
              <a:buChar char="•"/>
              <a:defRPr/>
            </a:lvl6pPr>
            <a:lvl7pPr indent="-342900" lvl="6" marL="3200400" rtl="0">
              <a:spcBef>
                <a:spcPts val="500"/>
              </a:spcBef>
              <a:spcAft>
                <a:spcPts val="0"/>
              </a:spcAft>
              <a:buSzPts val="1800"/>
              <a:buChar char="•"/>
              <a:defRPr/>
            </a:lvl7pPr>
            <a:lvl8pPr indent="-342900" lvl="7" marL="3657600" rtl="0">
              <a:spcBef>
                <a:spcPts val="500"/>
              </a:spcBef>
              <a:spcAft>
                <a:spcPts val="0"/>
              </a:spcAft>
              <a:buSzPts val="1800"/>
              <a:buChar char="•"/>
              <a:defRPr/>
            </a:lvl8pPr>
            <a:lvl9pPr indent="-342900" lvl="8" marL="4114800" rtl="0">
              <a:spcBef>
                <a:spcPts val="500"/>
              </a:spcBef>
              <a:spcAft>
                <a:spcPts val="0"/>
              </a:spcAft>
              <a:buSzPts val="1800"/>
              <a:buChar char="•"/>
              <a:defRPr/>
            </a:lvl9pPr>
          </a:lstStyle>
          <a:p/>
        </p:txBody>
      </p:sp>
      <p:sp>
        <p:nvSpPr>
          <p:cNvPr id="155" name="Google Shape;155;p31"/>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 Big Header - GRAY">
  <p:cSld name="CUSTOM_1_1_1_1_1_1_1_1_1_1_1_3">
    <p:bg>
      <p:bgPr>
        <a:solidFill>
          <a:schemeClr val="lt1"/>
        </a:solidFill>
      </p:bgPr>
    </p:bg>
    <p:spTree>
      <p:nvGrpSpPr>
        <p:cNvPr id="156" name="Shape 156"/>
        <p:cNvGrpSpPr/>
        <p:nvPr/>
      </p:nvGrpSpPr>
      <p:grpSpPr>
        <a:xfrm>
          <a:off x="0" y="0"/>
          <a:ext cx="0" cy="0"/>
          <a:chOff x="0" y="0"/>
          <a:chExt cx="0" cy="0"/>
        </a:xfrm>
      </p:grpSpPr>
      <p:sp>
        <p:nvSpPr>
          <p:cNvPr id="157" name="Google Shape;157;p32"/>
          <p:cNvSpPr txBox="1"/>
          <p:nvPr/>
        </p:nvSpPr>
        <p:spPr>
          <a:xfrm>
            <a:off x="11086433" y="6161200"/>
            <a:ext cx="731700" cy="369300"/>
          </a:xfrm>
          <a:prstGeom prst="rect">
            <a:avLst/>
          </a:prstGeom>
          <a:noFill/>
          <a:ln>
            <a:noFill/>
          </a:ln>
        </p:spPr>
        <p:txBody>
          <a:bodyPr anchorCtr="0" anchor="ctr" bIns="121900" lIns="121900" spcFirstLastPara="1" rIns="121900" wrap="square" tIns="12190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US" sz="800" u="none" cap="none" strike="noStrike">
                <a:solidFill>
                  <a:schemeClr val="lt1"/>
                </a:solidFill>
                <a:latin typeface="Roboto"/>
                <a:ea typeface="Roboto"/>
                <a:cs typeface="Roboto"/>
                <a:sym typeface="Roboto"/>
              </a:rPr>
              <a:t>‹#›</a:t>
            </a:fld>
            <a:endParaRPr b="0" i="0" sz="800" u="none" cap="none" strike="noStrike">
              <a:solidFill>
                <a:schemeClr val="lt1"/>
              </a:solidFill>
              <a:latin typeface="Roboto"/>
              <a:ea typeface="Roboto"/>
              <a:cs typeface="Roboto"/>
              <a:sym typeface="Roboto"/>
            </a:endParaRPr>
          </a:p>
        </p:txBody>
      </p:sp>
      <p:sp>
        <p:nvSpPr>
          <p:cNvPr id="158" name="Google Shape;158;p32"/>
          <p:cNvSpPr/>
          <p:nvPr/>
        </p:nvSpPr>
        <p:spPr>
          <a:xfrm>
            <a:off x="0" y="0"/>
            <a:ext cx="12192000" cy="927300"/>
          </a:xfrm>
          <a:prstGeom prst="rect">
            <a:avLst/>
          </a:prstGeom>
          <a:solidFill>
            <a:srgbClr val="3A414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9" name="Google Shape;159;p32"/>
          <p:cNvSpPr txBox="1"/>
          <p:nvPr>
            <p:ph type="title"/>
          </p:nvPr>
        </p:nvSpPr>
        <p:spPr>
          <a:xfrm>
            <a:off x="364833" y="123901"/>
            <a:ext cx="11557500" cy="645300"/>
          </a:xfrm>
          <a:prstGeom prst="rect">
            <a:avLst/>
          </a:prstGeom>
          <a:noFill/>
          <a:ln>
            <a:noFill/>
          </a:ln>
        </p:spPr>
        <p:txBody>
          <a:bodyPr anchorCtr="0" anchor="t" bIns="121900" lIns="121900" spcFirstLastPara="1" rIns="121900" wrap="square" tIns="121900">
            <a:normAutofit/>
          </a:bodyPr>
          <a:lstStyle>
            <a:lvl1pPr lvl="0" marR="0" rtl="0" algn="l">
              <a:lnSpc>
                <a:spcPct val="115000"/>
              </a:lnSpc>
              <a:spcBef>
                <a:spcPts val="0"/>
              </a:spcBef>
              <a:spcAft>
                <a:spcPts val="0"/>
              </a:spcAft>
              <a:buClr>
                <a:srgbClr val="000000"/>
              </a:buClr>
              <a:buSzPts val="3200"/>
              <a:buFont typeface="Arial"/>
              <a:buNone/>
              <a:defRPr b="0" i="0" sz="3200" u="none" cap="none" strike="noStrike">
                <a:solidFill>
                  <a:schemeClr val="lt1"/>
                </a:solidFill>
                <a:latin typeface="Roboto Medium"/>
                <a:ea typeface="Roboto Medium"/>
                <a:cs typeface="Roboto Medium"/>
                <a:sym typeface="Roboto Medium"/>
              </a:defRPr>
            </a:lvl1pPr>
            <a:lvl2pPr lvl="1" marR="0" rtl="0" algn="l">
              <a:lnSpc>
                <a:spcPct val="115000"/>
              </a:lnSpc>
              <a:spcBef>
                <a:spcPts val="0"/>
              </a:spcBef>
              <a:spcAft>
                <a:spcPts val="0"/>
              </a:spcAft>
              <a:buClr>
                <a:srgbClr val="000000"/>
              </a:buClr>
              <a:buSzPts val="3200"/>
              <a:buFont typeface="Arial"/>
              <a:buNone/>
              <a:defRPr b="0" i="0" sz="3200" u="none" cap="none" strike="noStrike">
                <a:solidFill>
                  <a:schemeClr val="lt1"/>
                </a:solidFill>
                <a:latin typeface="Roboto Medium"/>
                <a:ea typeface="Roboto Medium"/>
                <a:cs typeface="Roboto Medium"/>
                <a:sym typeface="Roboto Medium"/>
              </a:defRPr>
            </a:lvl2pPr>
            <a:lvl3pPr lvl="2" marR="0" rtl="0" algn="l">
              <a:lnSpc>
                <a:spcPct val="115000"/>
              </a:lnSpc>
              <a:spcBef>
                <a:spcPts val="0"/>
              </a:spcBef>
              <a:spcAft>
                <a:spcPts val="0"/>
              </a:spcAft>
              <a:buClr>
                <a:srgbClr val="000000"/>
              </a:buClr>
              <a:buSzPts val="3200"/>
              <a:buFont typeface="Arial"/>
              <a:buNone/>
              <a:defRPr b="0" i="0" sz="3200" u="none" cap="none" strike="noStrike">
                <a:solidFill>
                  <a:schemeClr val="lt1"/>
                </a:solidFill>
                <a:latin typeface="Roboto Medium"/>
                <a:ea typeface="Roboto Medium"/>
                <a:cs typeface="Roboto Medium"/>
                <a:sym typeface="Roboto Medium"/>
              </a:defRPr>
            </a:lvl3pPr>
            <a:lvl4pPr lvl="3" marR="0" rtl="0" algn="l">
              <a:lnSpc>
                <a:spcPct val="115000"/>
              </a:lnSpc>
              <a:spcBef>
                <a:spcPts val="0"/>
              </a:spcBef>
              <a:spcAft>
                <a:spcPts val="0"/>
              </a:spcAft>
              <a:buClr>
                <a:srgbClr val="000000"/>
              </a:buClr>
              <a:buSzPts val="3200"/>
              <a:buFont typeface="Arial"/>
              <a:buNone/>
              <a:defRPr b="0" i="0" sz="3200" u="none" cap="none" strike="noStrike">
                <a:solidFill>
                  <a:schemeClr val="lt1"/>
                </a:solidFill>
                <a:latin typeface="Roboto Medium"/>
                <a:ea typeface="Roboto Medium"/>
                <a:cs typeface="Roboto Medium"/>
                <a:sym typeface="Roboto Medium"/>
              </a:defRPr>
            </a:lvl4pPr>
            <a:lvl5pPr lvl="4" marR="0" rtl="0" algn="l">
              <a:lnSpc>
                <a:spcPct val="115000"/>
              </a:lnSpc>
              <a:spcBef>
                <a:spcPts val="0"/>
              </a:spcBef>
              <a:spcAft>
                <a:spcPts val="0"/>
              </a:spcAft>
              <a:buClr>
                <a:srgbClr val="000000"/>
              </a:buClr>
              <a:buSzPts val="3200"/>
              <a:buFont typeface="Arial"/>
              <a:buNone/>
              <a:defRPr b="0" i="0" sz="3200" u="none" cap="none" strike="noStrike">
                <a:solidFill>
                  <a:schemeClr val="lt1"/>
                </a:solidFill>
                <a:latin typeface="Roboto Medium"/>
                <a:ea typeface="Roboto Medium"/>
                <a:cs typeface="Roboto Medium"/>
                <a:sym typeface="Roboto Medium"/>
              </a:defRPr>
            </a:lvl5pPr>
            <a:lvl6pPr lvl="5" marR="0" rtl="0" algn="l">
              <a:lnSpc>
                <a:spcPct val="115000"/>
              </a:lnSpc>
              <a:spcBef>
                <a:spcPts val="0"/>
              </a:spcBef>
              <a:spcAft>
                <a:spcPts val="0"/>
              </a:spcAft>
              <a:buClr>
                <a:srgbClr val="000000"/>
              </a:buClr>
              <a:buSzPts val="3200"/>
              <a:buFont typeface="Arial"/>
              <a:buNone/>
              <a:defRPr b="0" i="0" sz="3200" u="none" cap="none" strike="noStrike">
                <a:solidFill>
                  <a:schemeClr val="lt1"/>
                </a:solidFill>
                <a:latin typeface="Roboto Medium"/>
                <a:ea typeface="Roboto Medium"/>
                <a:cs typeface="Roboto Medium"/>
                <a:sym typeface="Roboto Medium"/>
              </a:defRPr>
            </a:lvl6pPr>
            <a:lvl7pPr lvl="6" marR="0" rtl="0" algn="l">
              <a:lnSpc>
                <a:spcPct val="115000"/>
              </a:lnSpc>
              <a:spcBef>
                <a:spcPts val="0"/>
              </a:spcBef>
              <a:spcAft>
                <a:spcPts val="0"/>
              </a:spcAft>
              <a:buClr>
                <a:srgbClr val="000000"/>
              </a:buClr>
              <a:buSzPts val="3200"/>
              <a:buFont typeface="Arial"/>
              <a:buNone/>
              <a:defRPr b="0" i="0" sz="3200" u="none" cap="none" strike="noStrike">
                <a:solidFill>
                  <a:schemeClr val="lt1"/>
                </a:solidFill>
                <a:latin typeface="Roboto Medium"/>
                <a:ea typeface="Roboto Medium"/>
                <a:cs typeface="Roboto Medium"/>
                <a:sym typeface="Roboto Medium"/>
              </a:defRPr>
            </a:lvl7pPr>
            <a:lvl8pPr lvl="7" marR="0" rtl="0" algn="l">
              <a:lnSpc>
                <a:spcPct val="115000"/>
              </a:lnSpc>
              <a:spcBef>
                <a:spcPts val="0"/>
              </a:spcBef>
              <a:spcAft>
                <a:spcPts val="0"/>
              </a:spcAft>
              <a:buClr>
                <a:srgbClr val="000000"/>
              </a:buClr>
              <a:buSzPts val="3200"/>
              <a:buFont typeface="Arial"/>
              <a:buNone/>
              <a:defRPr b="0" i="0" sz="3200" u="none" cap="none" strike="noStrike">
                <a:solidFill>
                  <a:schemeClr val="lt1"/>
                </a:solidFill>
                <a:latin typeface="Roboto Medium"/>
                <a:ea typeface="Roboto Medium"/>
                <a:cs typeface="Roboto Medium"/>
                <a:sym typeface="Roboto Medium"/>
              </a:defRPr>
            </a:lvl8pPr>
            <a:lvl9pPr lvl="8" marR="0" rtl="0" algn="l">
              <a:lnSpc>
                <a:spcPct val="115000"/>
              </a:lnSpc>
              <a:spcBef>
                <a:spcPts val="0"/>
              </a:spcBef>
              <a:spcAft>
                <a:spcPts val="0"/>
              </a:spcAft>
              <a:buClr>
                <a:srgbClr val="000000"/>
              </a:buClr>
              <a:buSzPts val="3200"/>
              <a:buFont typeface="Arial"/>
              <a:buNone/>
              <a:defRPr b="0" i="0" sz="3200" u="none" cap="none" strike="noStrike">
                <a:solidFill>
                  <a:schemeClr val="lt1"/>
                </a:solidFill>
                <a:latin typeface="Roboto Medium"/>
                <a:ea typeface="Roboto Medium"/>
                <a:cs typeface="Roboto Medium"/>
                <a:sym typeface="Roboto Medium"/>
              </a:defRPr>
            </a:lvl9pPr>
          </a:lstStyle>
          <a:p/>
        </p:txBody>
      </p:sp>
      <p:sp>
        <p:nvSpPr>
          <p:cNvPr id="160" name="Google Shape;160;p32"/>
          <p:cNvSpPr txBox="1"/>
          <p:nvPr>
            <p:ph idx="1" type="subTitle"/>
          </p:nvPr>
        </p:nvSpPr>
        <p:spPr>
          <a:xfrm>
            <a:off x="364833" y="1076867"/>
            <a:ext cx="11557500" cy="5018700"/>
          </a:xfrm>
          <a:prstGeom prst="rect">
            <a:avLst/>
          </a:prstGeom>
          <a:noFill/>
          <a:ln>
            <a:noFill/>
          </a:ln>
        </p:spPr>
        <p:txBody>
          <a:bodyPr anchorCtr="0" anchor="t" bIns="121900" lIns="121900" spcFirstLastPara="1" rIns="121900" wrap="square" tIns="121900">
            <a:normAutofit/>
          </a:bodyPr>
          <a:lstStyle>
            <a:lvl1pPr lvl="0" marR="0" rtl="0" algn="l">
              <a:lnSpc>
                <a:spcPct val="115000"/>
              </a:lnSpc>
              <a:spcBef>
                <a:spcPts val="0"/>
              </a:spcBef>
              <a:spcAft>
                <a:spcPts val="0"/>
              </a:spcAft>
              <a:buClr>
                <a:schemeClr val="dk2"/>
              </a:buClr>
              <a:buSzPts val="1900"/>
              <a:buFont typeface="Roboto"/>
              <a:buAutoNum type="arabicPeriod"/>
              <a:defRPr b="0" i="0" sz="1900" u="none" cap="none" strike="noStrike">
                <a:solidFill>
                  <a:schemeClr val="dk2"/>
                </a:solidFill>
                <a:latin typeface="Roboto"/>
                <a:ea typeface="Roboto"/>
                <a:cs typeface="Roboto"/>
                <a:sym typeface="Roboto"/>
              </a:defRPr>
            </a:lvl1pPr>
            <a:lvl2pPr lvl="1" marR="0" rtl="0" algn="l">
              <a:lnSpc>
                <a:spcPct val="115000"/>
              </a:lnSpc>
              <a:spcBef>
                <a:spcPts val="0"/>
              </a:spcBef>
              <a:spcAft>
                <a:spcPts val="0"/>
              </a:spcAft>
              <a:buClr>
                <a:srgbClr val="000000"/>
              </a:buClr>
              <a:buSzPts val="1500"/>
              <a:buFont typeface="Arial"/>
              <a:buAutoNum type="alphaLcPeriod"/>
              <a:defRPr b="0" i="0" sz="1500" u="none" cap="none" strike="noStrike">
                <a:solidFill>
                  <a:srgbClr val="666666"/>
                </a:solidFill>
                <a:latin typeface="Roboto"/>
                <a:ea typeface="Roboto"/>
                <a:cs typeface="Roboto"/>
                <a:sym typeface="Roboto"/>
              </a:defRPr>
            </a:lvl2pPr>
            <a:lvl3pPr lvl="2" marR="0" rtl="0" algn="l">
              <a:lnSpc>
                <a:spcPct val="115000"/>
              </a:lnSpc>
              <a:spcBef>
                <a:spcPts val="0"/>
              </a:spcBef>
              <a:spcAft>
                <a:spcPts val="0"/>
              </a:spcAft>
              <a:buClr>
                <a:srgbClr val="000000"/>
              </a:buClr>
              <a:buSzPts val="1500"/>
              <a:buFont typeface="Arial"/>
              <a:buAutoNum type="romanLcPeriod"/>
              <a:defRPr b="0" i="0" sz="1500" u="none" cap="none" strike="noStrike">
                <a:solidFill>
                  <a:srgbClr val="666666"/>
                </a:solidFill>
                <a:latin typeface="Roboto"/>
                <a:ea typeface="Roboto"/>
                <a:cs typeface="Roboto"/>
                <a:sym typeface="Roboto"/>
              </a:defRPr>
            </a:lvl3pPr>
            <a:lvl4pPr lvl="3" marR="0" rtl="0" algn="l">
              <a:lnSpc>
                <a:spcPct val="115000"/>
              </a:lnSpc>
              <a:spcBef>
                <a:spcPts val="0"/>
              </a:spcBef>
              <a:spcAft>
                <a:spcPts val="0"/>
              </a:spcAft>
              <a:buClr>
                <a:srgbClr val="000000"/>
              </a:buClr>
              <a:buSzPts val="1500"/>
              <a:buFont typeface="Arial"/>
              <a:buAutoNum type="arabicPeriod"/>
              <a:defRPr b="0" i="0" sz="1500" u="none" cap="none" strike="noStrike">
                <a:solidFill>
                  <a:srgbClr val="666666"/>
                </a:solidFill>
                <a:latin typeface="Roboto"/>
                <a:ea typeface="Roboto"/>
                <a:cs typeface="Roboto"/>
                <a:sym typeface="Roboto"/>
              </a:defRPr>
            </a:lvl4pPr>
            <a:lvl5pPr lvl="4" marR="0" rtl="0" algn="l">
              <a:lnSpc>
                <a:spcPct val="115000"/>
              </a:lnSpc>
              <a:spcBef>
                <a:spcPts val="0"/>
              </a:spcBef>
              <a:spcAft>
                <a:spcPts val="0"/>
              </a:spcAft>
              <a:buClr>
                <a:srgbClr val="000000"/>
              </a:buClr>
              <a:buSzPts val="1500"/>
              <a:buFont typeface="Arial"/>
              <a:buAutoNum type="alphaLcPeriod"/>
              <a:defRPr b="0" i="0" sz="1500" u="none" cap="none" strike="noStrike">
                <a:solidFill>
                  <a:srgbClr val="666666"/>
                </a:solidFill>
                <a:latin typeface="Roboto"/>
                <a:ea typeface="Roboto"/>
                <a:cs typeface="Roboto"/>
                <a:sym typeface="Roboto"/>
              </a:defRPr>
            </a:lvl5pPr>
            <a:lvl6pPr lvl="5" marR="0" rtl="0" algn="l">
              <a:lnSpc>
                <a:spcPct val="115000"/>
              </a:lnSpc>
              <a:spcBef>
                <a:spcPts val="0"/>
              </a:spcBef>
              <a:spcAft>
                <a:spcPts val="0"/>
              </a:spcAft>
              <a:buClr>
                <a:srgbClr val="000000"/>
              </a:buClr>
              <a:buSzPts val="1500"/>
              <a:buFont typeface="Arial"/>
              <a:buAutoNum type="romanLcPeriod"/>
              <a:defRPr b="0" i="0" sz="1500" u="none" cap="none" strike="noStrike">
                <a:solidFill>
                  <a:srgbClr val="666666"/>
                </a:solidFill>
                <a:latin typeface="Roboto"/>
                <a:ea typeface="Roboto"/>
                <a:cs typeface="Roboto"/>
                <a:sym typeface="Roboto"/>
              </a:defRPr>
            </a:lvl6pPr>
            <a:lvl7pPr lvl="6" marR="0" rtl="0" algn="l">
              <a:lnSpc>
                <a:spcPct val="115000"/>
              </a:lnSpc>
              <a:spcBef>
                <a:spcPts val="0"/>
              </a:spcBef>
              <a:spcAft>
                <a:spcPts val="0"/>
              </a:spcAft>
              <a:buClr>
                <a:srgbClr val="000000"/>
              </a:buClr>
              <a:buSzPts val="1500"/>
              <a:buFont typeface="Arial"/>
              <a:buAutoNum type="arabicPeriod"/>
              <a:defRPr b="0" i="0" sz="1500" u="none" cap="none" strike="noStrike">
                <a:solidFill>
                  <a:srgbClr val="666666"/>
                </a:solidFill>
                <a:latin typeface="Roboto"/>
                <a:ea typeface="Roboto"/>
                <a:cs typeface="Roboto"/>
                <a:sym typeface="Roboto"/>
              </a:defRPr>
            </a:lvl7pPr>
            <a:lvl8pPr lvl="7" marR="0" rtl="0" algn="l">
              <a:lnSpc>
                <a:spcPct val="115000"/>
              </a:lnSpc>
              <a:spcBef>
                <a:spcPts val="0"/>
              </a:spcBef>
              <a:spcAft>
                <a:spcPts val="0"/>
              </a:spcAft>
              <a:buClr>
                <a:srgbClr val="000000"/>
              </a:buClr>
              <a:buSzPts val="1500"/>
              <a:buFont typeface="Arial"/>
              <a:buAutoNum type="alphaLcPeriod"/>
              <a:defRPr b="0" i="0" sz="1500" u="none" cap="none" strike="noStrike">
                <a:solidFill>
                  <a:srgbClr val="666666"/>
                </a:solidFill>
                <a:latin typeface="Roboto"/>
                <a:ea typeface="Roboto"/>
                <a:cs typeface="Roboto"/>
                <a:sym typeface="Roboto"/>
              </a:defRPr>
            </a:lvl8pPr>
            <a:lvl9pPr lvl="8" marR="0" rtl="0" algn="l">
              <a:lnSpc>
                <a:spcPct val="115000"/>
              </a:lnSpc>
              <a:spcBef>
                <a:spcPts val="0"/>
              </a:spcBef>
              <a:spcAft>
                <a:spcPts val="0"/>
              </a:spcAft>
              <a:buClr>
                <a:srgbClr val="000000"/>
              </a:buClr>
              <a:buSzPts val="1500"/>
              <a:buFont typeface="Arial"/>
              <a:buAutoNum type="romanLcPeriod"/>
              <a:defRPr b="0" i="0" sz="1500" u="none" cap="none" strike="noStrike">
                <a:solidFill>
                  <a:srgbClr val="666666"/>
                </a:solidFill>
                <a:latin typeface="Roboto"/>
                <a:ea typeface="Roboto"/>
                <a:cs typeface="Roboto"/>
                <a:sym typeface="Roboto"/>
              </a:defRPr>
            </a:lvl9pPr>
          </a:lstStyle>
          <a:p/>
        </p:txBody>
      </p:sp>
      <p:sp>
        <p:nvSpPr>
          <p:cNvPr id="161" name="Google Shape;161;p32"/>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lvl1pPr lvl="0">
              <a:buNone/>
              <a:defRPr sz="1300">
                <a:solidFill>
                  <a:srgbClr val="173478"/>
                </a:solidFill>
                <a:latin typeface="Jost Medium"/>
                <a:ea typeface="Jost Medium"/>
                <a:cs typeface="Jost Medium"/>
                <a:sym typeface="Jost Medium"/>
              </a:defRPr>
            </a:lvl1pPr>
            <a:lvl2pPr lvl="1">
              <a:buNone/>
              <a:defRPr sz="1300">
                <a:solidFill>
                  <a:srgbClr val="173478"/>
                </a:solidFill>
                <a:latin typeface="Jost Medium"/>
                <a:ea typeface="Jost Medium"/>
                <a:cs typeface="Jost Medium"/>
                <a:sym typeface="Jost Medium"/>
              </a:defRPr>
            </a:lvl2pPr>
            <a:lvl3pPr lvl="2">
              <a:buNone/>
              <a:defRPr sz="1300">
                <a:solidFill>
                  <a:srgbClr val="173478"/>
                </a:solidFill>
                <a:latin typeface="Jost Medium"/>
                <a:ea typeface="Jost Medium"/>
                <a:cs typeface="Jost Medium"/>
                <a:sym typeface="Jost Medium"/>
              </a:defRPr>
            </a:lvl3pPr>
            <a:lvl4pPr lvl="3">
              <a:buNone/>
              <a:defRPr sz="1300">
                <a:solidFill>
                  <a:srgbClr val="173478"/>
                </a:solidFill>
                <a:latin typeface="Jost Medium"/>
                <a:ea typeface="Jost Medium"/>
                <a:cs typeface="Jost Medium"/>
                <a:sym typeface="Jost Medium"/>
              </a:defRPr>
            </a:lvl4pPr>
            <a:lvl5pPr lvl="4">
              <a:buNone/>
              <a:defRPr sz="1300">
                <a:solidFill>
                  <a:srgbClr val="173478"/>
                </a:solidFill>
                <a:latin typeface="Jost Medium"/>
                <a:ea typeface="Jost Medium"/>
                <a:cs typeface="Jost Medium"/>
                <a:sym typeface="Jost Medium"/>
              </a:defRPr>
            </a:lvl5pPr>
            <a:lvl6pPr lvl="5">
              <a:buNone/>
              <a:defRPr sz="1300">
                <a:solidFill>
                  <a:srgbClr val="173478"/>
                </a:solidFill>
                <a:latin typeface="Jost Medium"/>
                <a:ea typeface="Jost Medium"/>
                <a:cs typeface="Jost Medium"/>
                <a:sym typeface="Jost Medium"/>
              </a:defRPr>
            </a:lvl6pPr>
            <a:lvl7pPr lvl="6">
              <a:buNone/>
              <a:defRPr sz="1300">
                <a:solidFill>
                  <a:srgbClr val="173478"/>
                </a:solidFill>
                <a:latin typeface="Jost Medium"/>
                <a:ea typeface="Jost Medium"/>
                <a:cs typeface="Jost Medium"/>
                <a:sym typeface="Jost Medium"/>
              </a:defRPr>
            </a:lvl7pPr>
            <a:lvl8pPr lvl="7">
              <a:buNone/>
              <a:defRPr sz="1300">
                <a:solidFill>
                  <a:srgbClr val="173478"/>
                </a:solidFill>
                <a:latin typeface="Jost Medium"/>
                <a:ea typeface="Jost Medium"/>
                <a:cs typeface="Jost Medium"/>
                <a:sym typeface="Jost Medium"/>
              </a:defRPr>
            </a:lvl8pPr>
            <a:lvl9pPr lvl="8">
              <a:buNone/>
              <a:defRPr sz="1300">
                <a:solidFill>
                  <a:srgbClr val="173478"/>
                </a:solidFill>
                <a:latin typeface="Jost Medium"/>
                <a:ea typeface="Jost Medium"/>
                <a:cs typeface="Jost Medium"/>
                <a:sym typeface="Jost Medium"/>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 Small Header - Dark 1">
  <p:cSld name="CUSTOM_1_1_1_1_1_1_1_1_1_1_1_3_1_1_1_1_1_4_1_2_1">
    <p:bg>
      <p:bgPr>
        <a:solidFill>
          <a:schemeClr val="lt1"/>
        </a:solidFill>
      </p:bgPr>
    </p:bg>
    <p:spTree>
      <p:nvGrpSpPr>
        <p:cNvPr id="162" name="Shape 162"/>
        <p:cNvGrpSpPr/>
        <p:nvPr/>
      </p:nvGrpSpPr>
      <p:grpSpPr>
        <a:xfrm>
          <a:off x="0" y="0"/>
          <a:ext cx="0" cy="0"/>
          <a:chOff x="0" y="0"/>
          <a:chExt cx="0" cy="0"/>
        </a:xfrm>
      </p:grpSpPr>
      <p:sp>
        <p:nvSpPr>
          <p:cNvPr id="163" name="Google Shape;163;p33"/>
          <p:cNvSpPr/>
          <p:nvPr/>
        </p:nvSpPr>
        <p:spPr>
          <a:xfrm rot="5400000">
            <a:off x="6028540" y="-6048809"/>
            <a:ext cx="155100" cy="12232500"/>
          </a:xfrm>
          <a:prstGeom prst="rect">
            <a:avLst/>
          </a:prstGeom>
          <a:solidFill>
            <a:srgbClr val="3A404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4" name="Google Shape;164;p33"/>
          <p:cNvSpPr txBox="1"/>
          <p:nvPr>
            <p:ph type="title"/>
          </p:nvPr>
        </p:nvSpPr>
        <p:spPr>
          <a:xfrm>
            <a:off x="364833" y="174701"/>
            <a:ext cx="11557500" cy="645300"/>
          </a:xfrm>
          <a:prstGeom prst="rect">
            <a:avLst/>
          </a:prstGeom>
          <a:noFill/>
          <a:ln>
            <a:noFill/>
          </a:ln>
        </p:spPr>
        <p:txBody>
          <a:bodyPr anchorCtr="0" anchor="t" bIns="121900" lIns="121900" spcFirstLastPara="1" rIns="121900" wrap="square" tIns="121900">
            <a:normAutofit/>
          </a:bodyPr>
          <a:lstStyle>
            <a:lvl1pPr lvl="0" marR="0" rtl="0" algn="l">
              <a:lnSpc>
                <a:spcPct val="115000"/>
              </a:lnSpc>
              <a:spcBef>
                <a:spcPts val="0"/>
              </a:spcBef>
              <a:spcAft>
                <a:spcPts val="0"/>
              </a:spcAft>
              <a:buClr>
                <a:srgbClr val="000000"/>
              </a:buClr>
              <a:buSzPts val="3200"/>
              <a:buFont typeface="Arial"/>
              <a:buNone/>
              <a:defRPr b="0" i="0" sz="3200" u="none" cap="none" strike="noStrike">
                <a:solidFill>
                  <a:srgbClr val="3A4049"/>
                </a:solidFill>
                <a:latin typeface="Roboto Medium"/>
                <a:ea typeface="Roboto Medium"/>
                <a:cs typeface="Roboto Medium"/>
                <a:sym typeface="Roboto Medium"/>
              </a:defRPr>
            </a:lvl1pPr>
            <a:lvl2pPr lvl="1" marR="0" rtl="0" algn="l">
              <a:lnSpc>
                <a:spcPct val="115000"/>
              </a:lnSpc>
              <a:spcBef>
                <a:spcPts val="0"/>
              </a:spcBef>
              <a:spcAft>
                <a:spcPts val="0"/>
              </a:spcAft>
              <a:buClr>
                <a:srgbClr val="000000"/>
              </a:buClr>
              <a:buSzPts val="3200"/>
              <a:buFont typeface="Arial"/>
              <a:buNone/>
              <a:defRPr b="0" i="0" sz="3200" u="none" cap="none" strike="noStrike">
                <a:solidFill>
                  <a:srgbClr val="3A4049"/>
                </a:solidFill>
                <a:latin typeface="Roboto Medium"/>
                <a:ea typeface="Roboto Medium"/>
                <a:cs typeface="Roboto Medium"/>
                <a:sym typeface="Roboto Medium"/>
              </a:defRPr>
            </a:lvl2pPr>
            <a:lvl3pPr lvl="2" marR="0" rtl="0" algn="l">
              <a:lnSpc>
                <a:spcPct val="115000"/>
              </a:lnSpc>
              <a:spcBef>
                <a:spcPts val="0"/>
              </a:spcBef>
              <a:spcAft>
                <a:spcPts val="0"/>
              </a:spcAft>
              <a:buClr>
                <a:srgbClr val="000000"/>
              </a:buClr>
              <a:buSzPts val="3200"/>
              <a:buFont typeface="Arial"/>
              <a:buNone/>
              <a:defRPr b="0" i="0" sz="3200" u="none" cap="none" strike="noStrike">
                <a:solidFill>
                  <a:srgbClr val="3A4049"/>
                </a:solidFill>
                <a:latin typeface="Roboto Medium"/>
                <a:ea typeface="Roboto Medium"/>
                <a:cs typeface="Roboto Medium"/>
                <a:sym typeface="Roboto Medium"/>
              </a:defRPr>
            </a:lvl3pPr>
            <a:lvl4pPr lvl="3" marR="0" rtl="0" algn="l">
              <a:lnSpc>
                <a:spcPct val="115000"/>
              </a:lnSpc>
              <a:spcBef>
                <a:spcPts val="0"/>
              </a:spcBef>
              <a:spcAft>
                <a:spcPts val="0"/>
              </a:spcAft>
              <a:buClr>
                <a:srgbClr val="000000"/>
              </a:buClr>
              <a:buSzPts val="3200"/>
              <a:buFont typeface="Arial"/>
              <a:buNone/>
              <a:defRPr b="0" i="0" sz="3200" u="none" cap="none" strike="noStrike">
                <a:solidFill>
                  <a:srgbClr val="3A4049"/>
                </a:solidFill>
                <a:latin typeface="Roboto Medium"/>
                <a:ea typeface="Roboto Medium"/>
                <a:cs typeface="Roboto Medium"/>
                <a:sym typeface="Roboto Medium"/>
              </a:defRPr>
            </a:lvl4pPr>
            <a:lvl5pPr lvl="4" marR="0" rtl="0" algn="l">
              <a:lnSpc>
                <a:spcPct val="115000"/>
              </a:lnSpc>
              <a:spcBef>
                <a:spcPts val="0"/>
              </a:spcBef>
              <a:spcAft>
                <a:spcPts val="0"/>
              </a:spcAft>
              <a:buClr>
                <a:srgbClr val="000000"/>
              </a:buClr>
              <a:buSzPts val="3200"/>
              <a:buFont typeface="Arial"/>
              <a:buNone/>
              <a:defRPr b="0" i="0" sz="3200" u="none" cap="none" strike="noStrike">
                <a:solidFill>
                  <a:srgbClr val="3A4049"/>
                </a:solidFill>
                <a:latin typeface="Roboto Medium"/>
                <a:ea typeface="Roboto Medium"/>
                <a:cs typeface="Roboto Medium"/>
                <a:sym typeface="Roboto Medium"/>
              </a:defRPr>
            </a:lvl5pPr>
            <a:lvl6pPr lvl="5" marR="0" rtl="0" algn="l">
              <a:lnSpc>
                <a:spcPct val="115000"/>
              </a:lnSpc>
              <a:spcBef>
                <a:spcPts val="0"/>
              </a:spcBef>
              <a:spcAft>
                <a:spcPts val="0"/>
              </a:spcAft>
              <a:buClr>
                <a:srgbClr val="000000"/>
              </a:buClr>
              <a:buSzPts val="3200"/>
              <a:buFont typeface="Arial"/>
              <a:buNone/>
              <a:defRPr b="0" i="0" sz="3200" u="none" cap="none" strike="noStrike">
                <a:solidFill>
                  <a:srgbClr val="3A4049"/>
                </a:solidFill>
                <a:latin typeface="Roboto Medium"/>
                <a:ea typeface="Roboto Medium"/>
                <a:cs typeface="Roboto Medium"/>
                <a:sym typeface="Roboto Medium"/>
              </a:defRPr>
            </a:lvl6pPr>
            <a:lvl7pPr lvl="6" marR="0" rtl="0" algn="l">
              <a:lnSpc>
                <a:spcPct val="115000"/>
              </a:lnSpc>
              <a:spcBef>
                <a:spcPts val="0"/>
              </a:spcBef>
              <a:spcAft>
                <a:spcPts val="0"/>
              </a:spcAft>
              <a:buClr>
                <a:srgbClr val="000000"/>
              </a:buClr>
              <a:buSzPts val="3200"/>
              <a:buFont typeface="Arial"/>
              <a:buNone/>
              <a:defRPr b="0" i="0" sz="3200" u="none" cap="none" strike="noStrike">
                <a:solidFill>
                  <a:srgbClr val="3A4049"/>
                </a:solidFill>
                <a:latin typeface="Roboto Medium"/>
                <a:ea typeface="Roboto Medium"/>
                <a:cs typeface="Roboto Medium"/>
                <a:sym typeface="Roboto Medium"/>
              </a:defRPr>
            </a:lvl7pPr>
            <a:lvl8pPr lvl="7" marR="0" rtl="0" algn="l">
              <a:lnSpc>
                <a:spcPct val="115000"/>
              </a:lnSpc>
              <a:spcBef>
                <a:spcPts val="0"/>
              </a:spcBef>
              <a:spcAft>
                <a:spcPts val="0"/>
              </a:spcAft>
              <a:buClr>
                <a:srgbClr val="000000"/>
              </a:buClr>
              <a:buSzPts val="3200"/>
              <a:buFont typeface="Arial"/>
              <a:buNone/>
              <a:defRPr b="0" i="0" sz="3200" u="none" cap="none" strike="noStrike">
                <a:solidFill>
                  <a:srgbClr val="3A4049"/>
                </a:solidFill>
                <a:latin typeface="Roboto Medium"/>
                <a:ea typeface="Roboto Medium"/>
                <a:cs typeface="Roboto Medium"/>
                <a:sym typeface="Roboto Medium"/>
              </a:defRPr>
            </a:lvl8pPr>
            <a:lvl9pPr lvl="8" marR="0" rtl="0" algn="l">
              <a:lnSpc>
                <a:spcPct val="115000"/>
              </a:lnSpc>
              <a:spcBef>
                <a:spcPts val="0"/>
              </a:spcBef>
              <a:spcAft>
                <a:spcPts val="0"/>
              </a:spcAft>
              <a:buClr>
                <a:srgbClr val="000000"/>
              </a:buClr>
              <a:buSzPts val="3200"/>
              <a:buFont typeface="Arial"/>
              <a:buNone/>
              <a:defRPr b="0" i="0" sz="3200" u="none" cap="none" strike="noStrike">
                <a:solidFill>
                  <a:srgbClr val="3A4049"/>
                </a:solidFill>
                <a:latin typeface="Roboto Medium"/>
                <a:ea typeface="Roboto Medium"/>
                <a:cs typeface="Roboto Medium"/>
                <a:sym typeface="Roboto Medium"/>
              </a:defRPr>
            </a:lvl9pPr>
          </a:lstStyle>
          <a:p/>
        </p:txBody>
      </p:sp>
      <p:sp>
        <p:nvSpPr>
          <p:cNvPr id="165" name="Google Shape;165;p33"/>
          <p:cNvSpPr txBox="1"/>
          <p:nvPr>
            <p:ph idx="1" type="subTitle"/>
          </p:nvPr>
        </p:nvSpPr>
        <p:spPr>
          <a:xfrm>
            <a:off x="364833" y="1076867"/>
            <a:ext cx="11557500" cy="5018700"/>
          </a:xfrm>
          <a:prstGeom prst="rect">
            <a:avLst/>
          </a:prstGeom>
          <a:noFill/>
          <a:ln>
            <a:noFill/>
          </a:ln>
        </p:spPr>
        <p:txBody>
          <a:bodyPr anchorCtr="0" anchor="t" bIns="121900" lIns="121900" spcFirstLastPara="1" rIns="121900" wrap="square" tIns="121900">
            <a:normAutofit/>
          </a:bodyPr>
          <a:lstStyle>
            <a:lvl1pPr lvl="0" marR="0" rtl="0" algn="l">
              <a:lnSpc>
                <a:spcPct val="115000"/>
              </a:lnSpc>
              <a:spcBef>
                <a:spcPts val="0"/>
              </a:spcBef>
              <a:spcAft>
                <a:spcPts val="0"/>
              </a:spcAft>
              <a:buClr>
                <a:schemeClr val="dk2"/>
              </a:buClr>
              <a:buSzPts val="1900"/>
              <a:buFont typeface="Arial"/>
              <a:buNone/>
              <a:defRPr b="0" i="0" sz="1900" u="none" cap="none" strike="noStrike">
                <a:solidFill>
                  <a:schemeClr val="dk2"/>
                </a:solidFill>
                <a:latin typeface="Roboto"/>
                <a:ea typeface="Roboto"/>
                <a:cs typeface="Roboto"/>
                <a:sym typeface="Roboto"/>
              </a:defRPr>
            </a:lvl1pPr>
            <a:lvl2pPr lvl="1" marR="0" rtl="0" algn="l">
              <a:lnSpc>
                <a:spcPct val="115000"/>
              </a:lnSpc>
              <a:spcBef>
                <a:spcPts val="0"/>
              </a:spcBef>
              <a:spcAft>
                <a:spcPts val="0"/>
              </a:spcAft>
              <a:buClr>
                <a:srgbClr val="000000"/>
              </a:buClr>
              <a:buSzPts val="1500"/>
              <a:buFont typeface="Arial"/>
              <a:buNone/>
              <a:defRPr b="0" i="0" sz="1500" u="none" cap="none" strike="noStrike">
                <a:solidFill>
                  <a:srgbClr val="666666"/>
                </a:solidFill>
                <a:latin typeface="Roboto"/>
                <a:ea typeface="Roboto"/>
                <a:cs typeface="Roboto"/>
                <a:sym typeface="Roboto"/>
              </a:defRPr>
            </a:lvl2pPr>
            <a:lvl3pPr lvl="2" marR="0" rtl="0" algn="l">
              <a:lnSpc>
                <a:spcPct val="115000"/>
              </a:lnSpc>
              <a:spcBef>
                <a:spcPts val="0"/>
              </a:spcBef>
              <a:spcAft>
                <a:spcPts val="0"/>
              </a:spcAft>
              <a:buClr>
                <a:srgbClr val="000000"/>
              </a:buClr>
              <a:buSzPts val="1500"/>
              <a:buFont typeface="Arial"/>
              <a:buNone/>
              <a:defRPr b="0" i="0" sz="1500" u="none" cap="none" strike="noStrike">
                <a:solidFill>
                  <a:srgbClr val="666666"/>
                </a:solidFill>
                <a:latin typeface="Roboto"/>
                <a:ea typeface="Roboto"/>
                <a:cs typeface="Roboto"/>
                <a:sym typeface="Roboto"/>
              </a:defRPr>
            </a:lvl3pPr>
            <a:lvl4pPr lvl="3" marR="0" rtl="0" algn="l">
              <a:lnSpc>
                <a:spcPct val="115000"/>
              </a:lnSpc>
              <a:spcBef>
                <a:spcPts val="0"/>
              </a:spcBef>
              <a:spcAft>
                <a:spcPts val="0"/>
              </a:spcAft>
              <a:buClr>
                <a:srgbClr val="000000"/>
              </a:buClr>
              <a:buSzPts val="1500"/>
              <a:buFont typeface="Arial"/>
              <a:buNone/>
              <a:defRPr b="0" i="0" sz="1500" u="none" cap="none" strike="noStrike">
                <a:solidFill>
                  <a:srgbClr val="666666"/>
                </a:solidFill>
                <a:latin typeface="Roboto"/>
                <a:ea typeface="Roboto"/>
                <a:cs typeface="Roboto"/>
                <a:sym typeface="Roboto"/>
              </a:defRPr>
            </a:lvl4pPr>
            <a:lvl5pPr lvl="4" marR="0" rtl="0" algn="l">
              <a:lnSpc>
                <a:spcPct val="115000"/>
              </a:lnSpc>
              <a:spcBef>
                <a:spcPts val="0"/>
              </a:spcBef>
              <a:spcAft>
                <a:spcPts val="0"/>
              </a:spcAft>
              <a:buClr>
                <a:srgbClr val="000000"/>
              </a:buClr>
              <a:buSzPts val="1500"/>
              <a:buFont typeface="Arial"/>
              <a:buNone/>
              <a:defRPr b="0" i="0" sz="1500" u="none" cap="none" strike="noStrike">
                <a:solidFill>
                  <a:srgbClr val="666666"/>
                </a:solidFill>
                <a:latin typeface="Roboto"/>
                <a:ea typeface="Roboto"/>
                <a:cs typeface="Roboto"/>
                <a:sym typeface="Roboto"/>
              </a:defRPr>
            </a:lvl5pPr>
            <a:lvl6pPr lvl="5" marR="0" rtl="0" algn="l">
              <a:lnSpc>
                <a:spcPct val="115000"/>
              </a:lnSpc>
              <a:spcBef>
                <a:spcPts val="0"/>
              </a:spcBef>
              <a:spcAft>
                <a:spcPts val="0"/>
              </a:spcAft>
              <a:buClr>
                <a:srgbClr val="000000"/>
              </a:buClr>
              <a:buSzPts val="1500"/>
              <a:buFont typeface="Arial"/>
              <a:buNone/>
              <a:defRPr b="0" i="0" sz="1500" u="none" cap="none" strike="noStrike">
                <a:solidFill>
                  <a:srgbClr val="666666"/>
                </a:solidFill>
                <a:latin typeface="Roboto"/>
                <a:ea typeface="Roboto"/>
                <a:cs typeface="Roboto"/>
                <a:sym typeface="Roboto"/>
              </a:defRPr>
            </a:lvl6pPr>
            <a:lvl7pPr lvl="6" marR="0" rtl="0" algn="l">
              <a:lnSpc>
                <a:spcPct val="115000"/>
              </a:lnSpc>
              <a:spcBef>
                <a:spcPts val="0"/>
              </a:spcBef>
              <a:spcAft>
                <a:spcPts val="0"/>
              </a:spcAft>
              <a:buClr>
                <a:srgbClr val="000000"/>
              </a:buClr>
              <a:buSzPts val="1500"/>
              <a:buFont typeface="Arial"/>
              <a:buNone/>
              <a:defRPr b="0" i="0" sz="1500" u="none" cap="none" strike="noStrike">
                <a:solidFill>
                  <a:srgbClr val="666666"/>
                </a:solidFill>
                <a:latin typeface="Roboto"/>
                <a:ea typeface="Roboto"/>
                <a:cs typeface="Roboto"/>
                <a:sym typeface="Roboto"/>
              </a:defRPr>
            </a:lvl7pPr>
            <a:lvl8pPr lvl="7" marR="0" rtl="0" algn="l">
              <a:lnSpc>
                <a:spcPct val="115000"/>
              </a:lnSpc>
              <a:spcBef>
                <a:spcPts val="0"/>
              </a:spcBef>
              <a:spcAft>
                <a:spcPts val="0"/>
              </a:spcAft>
              <a:buClr>
                <a:srgbClr val="000000"/>
              </a:buClr>
              <a:buSzPts val="1500"/>
              <a:buFont typeface="Arial"/>
              <a:buNone/>
              <a:defRPr b="0" i="0" sz="1500" u="none" cap="none" strike="noStrike">
                <a:solidFill>
                  <a:srgbClr val="666666"/>
                </a:solidFill>
                <a:latin typeface="Roboto"/>
                <a:ea typeface="Roboto"/>
                <a:cs typeface="Roboto"/>
                <a:sym typeface="Roboto"/>
              </a:defRPr>
            </a:lvl8pPr>
            <a:lvl9pPr lvl="8" marR="0" rtl="0" algn="l">
              <a:lnSpc>
                <a:spcPct val="115000"/>
              </a:lnSpc>
              <a:spcBef>
                <a:spcPts val="0"/>
              </a:spcBef>
              <a:spcAft>
                <a:spcPts val="0"/>
              </a:spcAft>
              <a:buClr>
                <a:srgbClr val="000000"/>
              </a:buClr>
              <a:buSzPts val="1500"/>
              <a:buFont typeface="Arial"/>
              <a:buNone/>
              <a:defRPr b="0" i="0" sz="1500" u="none" cap="none" strike="noStrike">
                <a:solidFill>
                  <a:srgbClr val="666666"/>
                </a:solidFill>
                <a:latin typeface="Roboto"/>
                <a:ea typeface="Roboto"/>
                <a:cs typeface="Roboto"/>
                <a:sym typeface="Roboto"/>
              </a:defRPr>
            </a:lvl9pPr>
          </a:lstStyle>
          <a:p/>
        </p:txBody>
      </p:sp>
      <p:sp>
        <p:nvSpPr>
          <p:cNvPr id="166" name="Google Shape;166;p33"/>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lvl1pPr lvl="0">
              <a:buNone/>
              <a:defRPr sz="1300">
                <a:solidFill>
                  <a:srgbClr val="173478"/>
                </a:solidFill>
                <a:latin typeface="Jost Medium"/>
                <a:ea typeface="Jost Medium"/>
                <a:cs typeface="Jost Medium"/>
                <a:sym typeface="Jost Medium"/>
              </a:defRPr>
            </a:lvl1pPr>
            <a:lvl2pPr lvl="1">
              <a:buNone/>
              <a:defRPr sz="1300">
                <a:solidFill>
                  <a:srgbClr val="173478"/>
                </a:solidFill>
                <a:latin typeface="Jost Medium"/>
                <a:ea typeface="Jost Medium"/>
                <a:cs typeface="Jost Medium"/>
                <a:sym typeface="Jost Medium"/>
              </a:defRPr>
            </a:lvl2pPr>
            <a:lvl3pPr lvl="2">
              <a:buNone/>
              <a:defRPr sz="1300">
                <a:solidFill>
                  <a:srgbClr val="173478"/>
                </a:solidFill>
                <a:latin typeface="Jost Medium"/>
                <a:ea typeface="Jost Medium"/>
                <a:cs typeface="Jost Medium"/>
                <a:sym typeface="Jost Medium"/>
              </a:defRPr>
            </a:lvl3pPr>
            <a:lvl4pPr lvl="3">
              <a:buNone/>
              <a:defRPr sz="1300">
                <a:solidFill>
                  <a:srgbClr val="173478"/>
                </a:solidFill>
                <a:latin typeface="Jost Medium"/>
                <a:ea typeface="Jost Medium"/>
                <a:cs typeface="Jost Medium"/>
                <a:sym typeface="Jost Medium"/>
              </a:defRPr>
            </a:lvl4pPr>
            <a:lvl5pPr lvl="4">
              <a:buNone/>
              <a:defRPr sz="1300">
                <a:solidFill>
                  <a:srgbClr val="173478"/>
                </a:solidFill>
                <a:latin typeface="Jost Medium"/>
                <a:ea typeface="Jost Medium"/>
                <a:cs typeface="Jost Medium"/>
                <a:sym typeface="Jost Medium"/>
              </a:defRPr>
            </a:lvl5pPr>
            <a:lvl6pPr lvl="5">
              <a:buNone/>
              <a:defRPr sz="1300">
                <a:solidFill>
                  <a:srgbClr val="173478"/>
                </a:solidFill>
                <a:latin typeface="Jost Medium"/>
                <a:ea typeface="Jost Medium"/>
                <a:cs typeface="Jost Medium"/>
                <a:sym typeface="Jost Medium"/>
              </a:defRPr>
            </a:lvl6pPr>
            <a:lvl7pPr lvl="6">
              <a:buNone/>
              <a:defRPr sz="1300">
                <a:solidFill>
                  <a:srgbClr val="173478"/>
                </a:solidFill>
                <a:latin typeface="Jost Medium"/>
                <a:ea typeface="Jost Medium"/>
                <a:cs typeface="Jost Medium"/>
                <a:sym typeface="Jost Medium"/>
              </a:defRPr>
            </a:lvl7pPr>
            <a:lvl8pPr lvl="7">
              <a:buNone/>
              <a:defRPr sz="1300">
                <a:solidFill>
                  <a:srgbClr val="173478"/>
                </a:solidFill>
                <a:latin typeface="Jost Medium"/>
                <a:ea typeface="Jost Medium"/>
                <a:cs typeface="Jost Medium"/>
                <a:sym typeface="Jost Medium"/>
              </a:defRPr>
            </a:lvl8pPr>
            <a:lvl9pPr lvl="8">
              <a:buNone/>
              <a:defRPr sz="1300">
                <a:solidFill>
                  <a:srgbClr val="173478"/>
                </a:solidFill>
                <a:latin typeface="Jost Medium"/>
                <a:ea typeface="Jost Medium"/>
                <a:cs typeface="Jost Medium"/>
                <a:sym typeface="Jost Medium"/>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 Small Header - Dark">
  <p:cSld name="CUSTOM_1_1_1_1_1_1_1_1_1_1_1_3_1_1_1_1_1_4_1_2_2">
    <p:bg>
      <p:bgPr>
        <a:solidFill>
          <a:schemeClr val="lt1"/>
        </a:solidFill>
      </p:bgPr>
    </p:bg>
    <p:spTree>
      <p:nvGrpSpPr>
        <p:cNvPr id="167" name="Shape 167"/>
        <p:cNvGrpSpPr/>
        <p:nvPr/>
      </p:nvGrpSpPr>
      <p:grpSpPr>
        <a:xfrm>
          <a:off x="0" y="0"/>
          <a:ext cx="0" cy="0"/>
          <a:chOff x="0" y="0"/>
          <a:chExt cx="0" cy="0"/>
        </a:xfrm>
      </p:grpSpPr>
      <p:sp>
        <p:nvSpPr>
          <p:cNvPr id="168" name="Google Shape;168;p34"/>
          <p:cNvSpPr/>
          <p:nvPr/>
        </p:nvSpPr>
        <p:spPr>
          <a:xfrm rot="5400000">
            <a:off x="6028540" y="-6048809"/>
            <a:ext cx="155100" cy="12232500"/>
          </a:xfrm>
          <a:prstGeom prst="rect">
            <a:avLst/>
          </a:prstGeom>
          <a:solidFill>
            <a:srgbClr val="3A404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9" name="Google Shape;169;p34"/>
          <p:cNvSpPr txBox="1"/>
          <p:nvPr>
            <p:ph type="title"/>
          </p:nvPr>
        </p:nvSpPr>
        <p:spPr>
          <a:xfrm>
            <a:off x="364833" y="174701"/>
            <a:ext cx="11557500" cy="645300"/>
          </a:xfrm>
          <a:prstGeom prst="rect">
            <a:avLst/>
          </a:prstGeom>
          <a:noFill/>
          <a:ln>
            <a:noFill/>
          </a:ln>
        </p:spPr>
        <p:txBody>
          <a:bodyPr anchorCtr="0" anchor="t" bIns="121900" lIns="121900" spcFirstLastPara="1" rIns="121900" wrap="square" tIns="121900">
            <a:normAutofit/>
          </a:bodyPr>
          <a:lstStyle>
            <a:lvl1pPr lvl="0" marR="0" rtl="0" algn="l">
              <a:lnSpc>
                <a:spcPct val="115000"/>
              </a:lnSpc>
              <a:spcBef>
                <a:spcPts val="0"/>
              </a:spcBef>
              <a:spcAft>
                <a:spcPts val="0"/>
              </a:spcAft>
              <a:buClr>
                <a:srgbClr val="000000"/>
              </a:buClr>
              <a:buSzPts val="3200"/>
              <a:buFont typeface="Arial"/>
              <a:buNone/>
              <a:defRPr b="0" i="0" sz="3200" u="none" cap="none" strike="noStrike">
                <a:solidFill>
                  <a:srgbClr val="3A4049"/>
                </a:solidFill>
                <a:latin typeface="Roboto Medium"/>
                <a:ea typeface="Roboto Medium"/>
                <a:cs typeface="Roboto Medium"/>
                <a:sym typeface="Roboto Medium"/>
              </a:defRPr>
            </a:lvl1pPr>
            <a:lvl2pPr lvl="1" marR="0" rtl="0" algn="l">
              <a:lnSpc>
                <a:spcPct val="115000"/>
              </a:lnSpc>
              <a:spcBef>
                <a:spcPts val="0"/>
              </a:spcBef>
              <a:spcAft>
                <a:spcPts val="0"/>
              </a:spcAft>
              <a:buClr>
                <a:srgbClr val="000000"/>
              </a:buClr>
              <a:buSzPts val="3200"/>
              <a:buFont typeface="Arial"/>
              <a:buNone/>
              <a:defRPr b="0" i="0" sz="3200" u="none" cap="none" strike="noStrike">
                <a:solidFill>
                  <a:srgbClr val="3A4049"/>
                </a:solidFill>
                <a:latin typeface="Roboto Medium"/>
                <a:ea typeface="Roboto Medium"/>
                <a:cs typeface="Roboto Medium"/>
                <a:sym typeface="Roboto Medium"/>
              </a:defRPr>
            </a:lvl2pPr>
            <a:lvl3pPr lvl="2" marR="0" rtl="0" algn="l">
              <a:lnSpc>
                <a:spcPct val="115000"/>
              </a:lnSpc>
              <a:spcBef>
                <a:spcPts val="0"/>
              </a:spcBef>
              <a:spcAft>
                <a:spcPts val="0"/>
              </a:spcAft>
              <a:buClr>
                <a:srgbClr val="000000"/>
              </a:buClr>
              <a:buSzPts val="3200"/>
              <a:buFont typeface="Arial"/>
              <a:buNone/>
              <a:defRPr b="0" i="0" sz="3200" u="none" cap="none" strike="noStrike">
                <a:solidFill>
                  <a:srgbClr val="3A4049"/>
                </a:solidFill>
                <a:latin typeface="Roboto Medium"/>
                <a:ea typeface="Roboto Medium"/>
                <a:cs typeface="Roboto Medium"/>
                <a:sym typeface="Roboto Medium"/>
              </a:defRPr>
            </a:lvl3pPr>
            <a:lvl4pPr lvl="3" marR="0" rtl="0" algn="l">
              <a:lnSpc>
                <a:spcPct val="115000"/>
              </a:lnSpc>
              <a:spcBef>
                <a:spcPts val="0"/>
              </a:spcBef>
              <a:spcAft>
                <a:spcPts val="0"/>
              </a:spcAft>
              <a:buClr>
                <a:srgbClr val="000000"/>
              </a:buClr>
              <a:buSzPts val="3200"/>
              <a:buFont typeface="Arial"/>
              <a:buNone/>
              <a:defRPr b="0" i="0" sz="3200" u="none" cap="none" strike="noStrike">
                <a:solidFill>
                  <a:srgbClr val="3A4049"/>
                </a:solidFill>
                <a:latin typeface="Roboto Medium"/>
                <a:ea typeface="Roboto Medium"/>
                <a:cs typeface="Roboto Medium"/>
                <a:sym typeface="Roboto Medium"/>
              </a:defRPr>
            </a:lvl4pPr>
            <a:lvl5pPr lvl="4" marR="0" rtl="0" algn="l">
              <a:lnSpc>
                <a:spcPct val="115000"/>
              </a:lnSpc>
              <a:spcBef>
                <a:spcPts val="0"/>
              </a:spcBef>
              <a:spcAft>
                <a:spcPts val="0"/>
              </a:spcAft>
              <a:buClr>
                <a:srgbClr val="000000"/>
              </a:buClr>
              <a:buSzPts val="3200"/>
              <a:buFont typeface="Arial"/>
              <a:buNone/>
              <a:defRPr b="0" i="0" sz="3200" u="none" cap="none" strike="noStrike">
                <a:solidFill>
                  <a:srgbClr val="3A4049"/>
                </a:solidFill>
                <a:latin typeface="Roboto Medium"/>
                <a:ea typeface="Roboto Medium"/>
                <a:cs typeface="Roboto Medium"/>
                <a:sym typeface="Roboto Medium"/>
              </a:defRPr>
            </a:lvl5pPr>
            <a:lvl6pPr lvl="5" marR="0" rtl="0" algn="l">
              <a:lnSpc>
                <a:spcPct val="115000"/>
              </a:lnSpc>
              <a:spcBef>
                <a:spcPts val="0"/>
              </a:spcBef>
              <a:spcAft>
                <a:spcPts val="0"/>
              </a:spcAft>
              <a:buClr>
                <a:srgbClr val="000000"/>
              </a:buClr>
              <a:buSzPts val="3200"/>
              <a:buFont typeface="Arial"/>
              <a:buNone/>
              <a:defRPr b="0" i="0" sz="3200" u="none" cap="none" strike="noStrike">
                <a:solidFill>
                  <a:srgbClr val="3A4049"/>
                </a:solidFill>
                <a:latin typeface="Roboto Medium"/>
                <a:ea typeface="Roboto Medium"/>
                <a:cs typeface="Roboto Medium"/>
                <a:sym typeface="Roboto Medium"/>
              </a:defRPr>
            </a:lvl6pPr>
            <a:lvl7pPr lvl="6" marR="0" rtl="0" algn="l">
              <a:lnSpc>
                <a:spcPct val="115000"/>
              </a:lnSpc>
              <a:spcBef>
                <a:spcPts val="0"/>
              </a:spcBef>
              <a:spcAft>
                <a:spcPts val="0"/>
              </a:spcAft>
              <a:buClr>
                <a:srgbClr val="000000"/>
              </a:buClr>
              <a:buSzPts val="3200"/>
              <a:buFont typeface="Arial"/>
              <a:buNone/>
              <a:defRPr b="0" i="0" sz="3200" u="none" cap="none" strike="noStrike">
                <a:solidFill>
                  <a:srgbClr val="3A4049"/>
                </a:solidFill>
                <a:latin typeface="Roboto Medium"/>
                <a:ea typeface="Roboto Medium"/>
                <a:cs typeface="Roboto Medium"/>
                <a:sym typeface="Roboto Medium"/>
              </a:defRPr>
            </a:lvl7pPr>
            <a:lvl8pPr lvl="7" marR="0" rtl="0" algn="l">
              <a:lnSpc>
                <a:spcPct val="115000"/>
              </a:lnSpc>
              <a:spcBef>
                <a:spcPts val="0"/>
              </a:spcBef>
              <a:spcAft>
                <a:spcPts val="0"/>
              </a:spcAft>
              <a:buClr>
                <a:srgbClr val="000000"/>
              </a:buClr>
              <a:buSzPts val="3200"/>
              <a:buFont typeface="Arial"/>
              <a:buNone/>
              <a:defRPr b="0" i="0" sz="3200" u="none" cap="none" strike="noStrike">
                <a:solidFill>
                  <a:srgbClr val="3A4049"/>
                </a:solidFill>
                <a:latin typeface="Roboto Medium"/>
                <a:ea typeface="Roboto Medium"/>
                <a:cs typeface="Roboto Medium"/>
                <a:sym typeface="Roboto Medium"/>
              </a:defRPr>
            </a:lvl8pPr>
            <a:lvl9pPr lvl="8" marR="0" rtl="0" algn="l">
              <a:lnSpc>
                <a:spcPct val="115000"/>
              </a:lnSpc>
              <a:spcBef>
                <a:spcPts val="0"/>
              </a:spcBef>
              <a:spcAft>
                <a:spcPts val="0"/>
              </a:spcAft>
              <a:buClr>
                <a:srgbClr val="000000"/>
              </a:buClr>
              <a:buSzPts val="3200"/>
              <a:buFont typeface="Arial"/>
              <a:buNone/>
              <a:defRPr b="0" i="0" sz="3200" u="none" cap="none" strike="noStrike">
                <a:solidFill>
                  <a:srgbClr val="3A4049"/>
                </a:solidFill>
                <a:latin typeface="Roboto Medium"/>
                <a:ea typeface="Roboto Medium"/>
                <a:cs typeface="Roboto Medium"/>
                <a:sym typeface="Roboto Medium"/>
              </a:defRPr>
            </a:lvl9pPr>
          </a:lstStyle>
          <a:p/>
        </p:txBody>
      </p:sp>
      <p:sp>
        <p:nvSpPr>
          <p:cNvPr id="170" name="Google Shape;170;p34"/>
          <p:cNvSpPr txBox="1"/>
          <p:nvPr>
            <p:ph idx="1" type="subTitle"/>
          </p:nvPr>
        </p:nvSpPr>
        <p:spPr>
          <a:xfrm>
            <a:off x="364833" y="1076867"/>
            <a:ext cx="11557500" cy="5018700"/>
          </a:xfrm>
          <a:prstGeom prst="rect">
            <a:avLst/>
          </a:prstGeom>
          <a:noFill/>
          <a:ln>
            <a:noFill/>
          </a:ln>
        </p:spPr>
        <p:txBody>
          <a:bodyPr anchorCtr="0" anchor="t" bIns="121900" lIns="121900" spcFirstLastPara="1" rIns="121900" wrap="square" tIns="121900">
            <a:normAutofit/>
          </a:bodyPr>
          <a:lstStyle>
            <a:lvl1pPr lvl="0" marR="0" rtl="0" algn="l">
              <a:lnSpc>
                <a:spcPct val="115000"/>
              </a:lnSpc>
              <a:spcBef>
                <a:spcPts val="0"/>
              </a:spcBef>
              <a:spcAft>
                <a:spcPts val="0"/>
              </a:spcAft>
              <a:buClr>
                <a:schemeClr val="dk2"/>
              </a:buClr>
              <a:buSzPts val="1900"/>
              <a:buFont typeface="Arial"/>
              <a:buNone/>
              <a:defRPr b="0" i="0" sz="1900" u="none" cap="none" strike="noStrike">
                <a:solidFill>
                  <a:schemeClr val="dk2"/>
                </a:solidFill>
                <a:latin typeface="Roboto"/>
                <a:ea typeface="Roboto"/>
                <a:cs typeface="Roboto"/>
                <a:sym typeface="Roboto"/>
              </a:defRPr>
            </a:lvl1pPr>
            <a:lvl2pPr lvl="1" marR="0" rtl="0" algn="l">
              <a:lnSpc>
                <a:spcPct val="115000"/>
              </a:lnSpc>
              <a:spcBef>
                <a:spcPts val="0"/>
              </a:spcBef>
              <a:spcAft>
                <a:spcPts val="0"/>
              </a:spcAft>
              <a:buClr>
                <a:srgbClr val="000000"/>
              </a:buClr>
              <a:buSzPts val="1500"/>
              <a:buFont typeface="Arial"/>
              <a:buNone/>
              <a:defRPr b="0" i="0" sz="1500" u="none" cap="none" strike="noStrike">
                <a:solidFill>
                  <a:srgbClr val="666666"/>
                </a:solidFill>
                <a:latin typeface="Roboto"/>
                <a:ea typeface="Roboto"/>
                <a:cs typeface="Roboto"/>
                <a:sym typeface="Roboto"/>
              </a:defRPr>
            </a:lvl2pPr>
            <a:lvl3pPr lvl="2" marR="0" rtl="0" algn="l">
              <a:lnSpc>
                <a:spcPct val="115000"/>
              </a:lnSpc>
              <a:spcBef>
                <a:spcPts val="0"/>
              </a:spcBef>
              <a:spcAft>
                <a:spcPts val="0"/>
              </a:spcAft>
              <a:buClr>
                <a:srgbClr val="000000"/>
              </a:buClr>
              <a:buSzPts val="1500"/>
              <a:buFont typeface="Arial"/>
              <a:buNone/>
              <a:defRPr b="0" i="0" sz="1500" u="none" cap="none" strike="noStrike">
                <a:solidFill>
                  <a:srgbClr val="666666"/>
                </a:solidFill>
                <a:latin typeface="Roboto"/>
                <a:ea typeface="Roboto"/>
                <a:cs typeface="Roboto"/>
                <a:sym typeface="Roboto"/>
              </a:defRPr>
            </a:lvl3pPr>
            <a:lvl4pPr lvl="3" marR="0" rtl="0" algn="l">
              <a:lnSpc>
                <a:spcPct val="115000"/>
              </a:lnSpc>
              <a:spcBef>
                <a:spcPts val="0"/>
              </a:spcBef>
              <a:spcAft>
                <a:spcPts val="0"/>
              </a:spcAft>
              <a:buClr>
                <a:srgbClr val="000000"/>
              </a:buClr>
              <a:buSzPts val="1500"/>
              <a:buFont typeface="Arial"/>
              <a:buNone/>
              <a:defRPr b="0" i="0" sz="1500" u="none" cap="none" strike="noStrike">
                <a:solidFill>
                  <a:srgbClr val="666666"/>
                </a:solidFill>
                <a:latin typeface="Roboto"/>
                <a:ea typeface="Roboto"/>
                <a:cs typeface="Roboto"/>
                <a:sym typeface="Roboto"/>
              </a:defRPr>
            </a:lvl4pPr>
            <a:lvl5pPr lvl="4" marR="0" rtl="0" algn="l">
              <a:lnSpc>
                <a:spcPct val="115000"/>
              </a:lnSpc>
              <a:spcBef>
                <a:spcPts val="0"/>
              </a:spcBef>
              <a:spcAft>
                <a:spcPts val="0"/>
              </a:spcAft>
              <a:buClr>
                <a:srgbClr val="000000"/>
              </a:buClr>
              <a:buSzPts val="1500"/>
              <a:buFont typeface="Arial"/>
              <a:buNone/>
              <a:defRPr b="0" i="0" sz="1500" u="none" cap="none" strike="noStrike">
                <a:solidFill>
                  <a:srgbClr val="666666"/>
                </a:solidFill>
                <a:latin typeface="Roboto"/>
                <a:ea typeface="Roboto"/>
                <a:cs typeface="Roboto"/>
                <a:sym typeface="Roboto"/>
              </a:defRPr>
            </a:lvl5pPr>
            <a:lvl6pPr lvl="5" marR="0" rtl="0" algn="l">
              <a:lnSpc>
                <a:spcPct val="115000"/>
              </a:lnSpc>
              <a:spcBef>
                <a:spcPts val="0"/>
              </a:spcBef>
              <a:spcAft>
                <a:spcPts val="0"/>
              </a:spcAft>
              <a:buClr>
                <a:srgbClr val="000000"/>
              </a:buClr>
              <a:buSzPts val="1500"/>
              <a:buFont typeface="Arial"/>
              <a:buNone/>
              <a:defRPr b="0" i="0" sz="1500" u="none" cap="none" strike="noStrike">
                <a:solidFill>
                  <a:srgbClr val="666666"/>
                </a:solidFill>
                <a:latin typeface="Roboto"/>
                <a:ea typeface="Roboto"/>
                <a:cs typeface="Roboto"/>
                <a:sym typeface="Roboto"/>
              </a:defRPr>
            </a:lvl6pPr>
            <a:lvl7pPr lvl="6" marR="0" rtl="0" algn="l">
              <a:lnSpc>
                <a:spcPct val="115000"/>
              </a:lnSpc>
              <a:spcBef>
                <a:spcPts val="0"/>
              </a:spcBef>
              <a:spcAft>
                <a:spcPts val="0"/>
              </a:spcAft>
              <a:buClr>
                <a:srgbClr val="000000"/>
              </a:buClr>
              <a:buSzPts val="1500"/>
              <a:buFont typeface="Arial"/>
              <a:buNone/>
              <a:defRPr b="0" i="0" sz="1500" u="none" cap="none" strike="noStrike">
                <a:solidFill>
                  <a:srgbClr val="666666"/>
                </a:solidFill>
                <a:latin typeface="Roboto"/>
                <a:ea typeface="Roboto"/>
                <a:cs typeface="Roboto"/>
                <a:sym typeface="Roboto"/>
              </a:defRPr>
            </a:lvl7pPr>
            <a:lvl8pPr lvl="7" marR="0" rtl="0" algn="l">
              <a:lnSpc>
                <a:spcPct val="115000"/>
              </a:lnSpc>
              <a:spcBef>
                <a:spcPts val="0"/>
              </a:spcBef>
              <a:spcAft>
                <a:spcPts val="0"/>
              </a:spcAft>
              <a:buClr>
                <a:srgbClr val="000000"/>
              </a:buClr>
              <a:buSzPts val="1500"/>
              <a:buFont typeface="Arial"/>
              <a:buNone/>
              <a:defRPr b="0" i="0" sz="1500" u="none" cap="none" strike="noStrike">
                <a:solidFill>
                  <a:srgbClr val="666666"/>
                </a:solidFill>
                <a:latin typeface="Roboto"/>
                <a:ea typeface="Roboto"/>
                <a:cs typeface="Roboto"/>
                <a:sym typeface="Roboto"/>
              </a:defRPr>
            </a:lvl8pPr>
            <a:lvl9pPr lvl="8" marR="0" rtl="0" algn="l">
              <a:lnSpc>
                <a:spcPct val="115000"/>
              </a:lnSpc>
              <a:spcBef>
                <a:spcPts val="0"/>
              </a:spcBef>
              <a:spcAft>
                <a:spcPts val="0"/>
              </a:spcAft>
              <a:buClr>
                <a:srgbClr val="000000"/>
              </a:buClr>
              <a:buSzPts val="1500"/>
              <a:buFont typeface="Arial"/>
              <a:buNone/>
              <a:defRPr b="0" i="0" sz="1500" u="none" cap="none" strike="noStrike">
                <a:solidFill>
                  <a:srgbClr val="666666"/>
                </a:solidFill>
                <a:latin typeface="Roboto"/>
                <a:ea typeface="Roboto"/>
                <a:cs typeface="Roboto"/>
                <a:sym typeface="Roboto"/>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1" name="Shape 171"/>
        <p:cNvGrpSpPr/>
        <p:nvPr/>
      </p:nvGrpSpPr>
      <p:grpSpPr>
        <a:xfrm>
          <a:off x="0" y="0"/>
          <a:ext cx="0" cy="0"/>
          <a:chOff x="0" y="0"/>
          <a:chExt cx="0" cy="0"/>
        </a:xfrm>
      </p:grpSpPr>
      <p:sp>
        <p:nvSpPr>
          <p:cNvPr id="172" name="Google Shape;172;p35"/>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rtl="0" algn="ctr">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73" name="Google Shape;173;p35"/>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rtl="0" algn="ctr">
              <a:lnSpc>
                <a:spcPct val="90000"/>
              </a:lnSpc>
              <a:spcBef>
                <a:spcPts val="1100"/>
              </a:spcBef>
              <a:spcAft>
                <a:spcPts val="0"/>
              </a:spcAft>
              <a:buClr>
                <a:schemeClr val="dk1"/>
              </a:buClr>
              <a:buSzPts val="2400"/>
              <a:buNone/>
              <a:defRPr sz="2400"/>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900"/>
              <a:buNone/>
              <a:defRPr sz="19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174" name="Google Shape;174;p3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75" name="Google Shape;175;p3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76" name="Google Shape;176;p3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81" name="Shape 181"/>
        <p:cNvGrpSpPr/>
        <p:nvPr/>
      </p:nvGrpSpPr>
      <p:grpSpPr>
        <a:xfrm>
          <a:off x="0" y="0"/>
          <a:ext cx="0" cy="0"/>
          <a:chOff x="0" y="0"/>
          <a:chExt cx="0" cy="0"/>
        </a:xfrm>
      </p:grpSpPr>
      <p:sp>
        <p:nvSpPr>
          <p:cNvPr id="182" name="Google Shape;182;p37"/>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Autofit/>
          </a:bodyPr>
          <a:lstStyle>
            <a:lvl1pPr lvl="0" rtl="0" algn="ctr">
              <a:lnSpc>
                <a:spcPct val="90000"/>
              </a:lnSpc>
              <a:spcBef>
                <a:spcPts val="0"/>
              </a:spcBef>
              <a:spcAft>
                <a:spcPts val="0"/>
              </a:spcAft>
              <a:buClr>
                <a:schemeClr val="dk1"/>
              </a:buClr>
              <a:buSzPts val="6000"/>
              <a:buFont typeface="Avenir"/>
              <a:buNone/>
              <a:defRPr sz="6000"/>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183" name="Google Shape;183;p37"/>
          <p:cNvSpPr txBox="1"/>
          <p:nvPr>
            <p:ph idx="1" type="subTitle"/>
          </p:nvPr>
        </p:nvSpPr>
        <p:spPr>
          <a:xfrm>
            <a:off x="1524000" y="3602037"/>
            <a:ext cx="9144000" cy="1655700"/>
          </a:xfrm>
          <a:prstGeom prst="rect">
            <a:avLst/>
          </a:prstGeom>
          <a:noFill/>
          <a:ln>
            <a:noFill/>
          </a:ln>
        </p:spPr>
        <p:txBody>
          <a:bodyPr anchorCtr="0" anchor="t" bIns="45700" lIns="91425" spcFirstLastPara="1" rIns="91425" wrap="square" tIns="45700">
            <a:noAutofit/>
          </a:bodyPr>
          <a:lstStyle>
            <a:lvl1pPr lvl="0" rtl="0" algn="ctr">
              <a:lnSpc>
                <a:spcPct val="90000"/>
              </a:lnSpc>
              <a:spcBef>
                <a:spcPts val="1000"/>
              </a:spcBef>
              <a:spcAft>
                <a:spcPts val="0"/>
              </a:spcAft>
              <a:buClr>
                <a:schemeClr val="dk1"/>
              </a:buClr>
              <a:buSzPts val="2400"/>
              <a:buNone/>
              <a:defRPr sz="2400"/>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900"/>
              <a:buNone/>
              <a:defRPr sz="19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pic>
        <p:nvPicPr>
          <p:cNvPr id="184" name="Google Shape;184;p37"/>
          <p:cNvPicPr preferRelativeResize="0"/>
          <p:nvPr/>
        </p:nvPicPr>
        <p:blipFill rotWithShape="1">
          <a:blip r:embed="rId2">
            <a:alphaModFix/>
          </a:blip>
          <a:srcRect b="0" l="0" r="0" t="0"/>
          <a:stretch/>
        </p:blipFill>
        <p:spPr>
          <a:xfrm>
            <a:off x="10679057" y="6488027"/>
            <a:ext cx="1159627" cy="374073"/>
          </a:xfrm>
          <a:prstGeom prst="rect">
            <a:avLst/>
          </a:prstGeom>
          <a:noFill/>
          <a:ln>
            <a:noFill/>
          </a:ln>
        </p:spPr>
      </p:pic>
      <p:sp>
        <p:nvSpPr>
          <p:cNvPr id="185" name="Google Shape;185;p37"/>
          <p:cNvSpPr/>
          <p:nvPr/>
        </p:nvSpPr>
        <p:spPr>
          <a:xfrm>
            <a:off x="0" y="3"/>
            <a:ext cx="12192000" cy="45600"/>
          </a:xfrm>
          <a:prstGeom prst="rect">
            <a:avLst/>
          </a:prstGeom>
          <a:solidFill>
            <a:srgbClr val="00ADE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grpSp>
        <p:nvGrpSpPr>
          <p:cNvPr id="186" name="Google Shape;186;p37"/>
          <p:cNvGrpSpPr/>
          <p:nvPr/>
        </p:nvGrpSpPr>
        <p:grpSpPr>
          <a:xfrm>
            <a:off x="1" y="6488022"/>
            <a:ext cx="10498626" cy="374100"/>
            <a:chOff x="0" y="6488026"/>
            <a:chExt cx="10498626" cy="374100"/>
          </a:xfrm>
        </p:grpSpPr>
        <p:sp>
          <p:nvSpPr>
            <p:cNvPr id="187" name="Google Shape;187;p37"/>
            <p:cNvSpPr/>
            <p:nvPr/>
          </p:nvSpPr>
          <p:spPr>
            <a:xfrm>
              <a:off x="0" y="6488026"/>
              <a:ext cx="10180800" cy="374100"/>
            </a:xfrm>
            <a:prstGeom prst="snip1Rect">
              <a:avLst>
                <a:gd fmla="val 0" name="adj"/>
              </a:avLst>
            </a:prstGeom>
            <a:solidFill>
              <a:srgbClr val="035496"/>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188" name="Google Shape;188;p37"/>
            <p:cNvSpPr/>
            <p:nvPr/>
          </p:nvSpPr>
          <p:spPr>
            <a:xfrm>
              <a:off x="9832326" y="6488026"/>
              <a:ext cx="666300" cy="374100"/>
            </a:xfrm>
            <a:prstGeom prst="triangle">
              <a:avLst>
                <a:gd fmla="val 52469" name="adj"/>
              </a:avLst>
            </a:prstGeom>
            <a:solidFill>
              <a:srgbClr val="035496"/>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grpSp>
      <p:sp>
        <p:nvSpPr>
          <p:cNvPr id="189" name="Google Shape;189;p3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90" name="Shape 190"/>
        <p:cNvGrpSpPr/>
        <p:nvPr/>
      </p:nvGrpSpPr>
      <p:grpSpPr>
        <a:xfrm>
          <a:off x="0" y="0"/>
          <a:ext cx="0" cy="0"/>
          <a:chOff x="0" y="0"/>
          <a:chExt cx="0" cy="0"/>
        </a:xfrm>
      </p:grpSpPr>
      <p:sp>
        <p:nvSpPr>
          <p:cNvPr id="191" name="Google Shape;191;p3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2400"/>
              <a:buNone/>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192" name="Google Shape;192;p38"/>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lvl1pPr indent="-381000" lvl="0" marL="457200" rtl="0" algn="l">
              <a:lnSpc>
                <a:spcPct val="90000"/>
              </a:lnSpc>
              <a:spcBef>
                <a:spcPts val="1000"/>
              </a:spcBef>
              <a:spcAft>
                <a:spcPts val="0"/>
              </a:spcAft>
              <a:buClr>
                <a:schemeClr val="dk1"/>
              </a:buClr>
              <a:buSzPts val="2400"/>
              <a:buChar char="•"/>
              <a:defRPr/>
            </a:lvl1pPr>
            <a:lvl2pPr indent="-381000" lvl="1" marL="914400" rtl="0" algn="l">
              <a:lnSpc>
                <a:spcPct val="90000"/>
              </a:lnSpc>
              <a:spcBef>
                <a:spcPts val="500"/>
              </a:spcBef>
              <a:spcAft>
                <a:spcPts val="0"/>
              </a:spcAft>
              <a:buClr>
                <a:schemeClr val="dk1"/>
              </a:buClr>
              <a:buSzPts val="2400"/>
              <a:buChar char="•"/>
              <a:defRPr/>
            </a:lvl2pPr>
            <a:lvl3pPr indent="-381000" lvl="2" marL="1371600" rtl="0" algn="l">
              <a:lnSpc>
                <a:spcPct val="90000"/>
              </a:lnSpc>
              <a:spcBef>
                <a:spcPts val="500"/>
              </a:spcBef>
              <a:spcAft>
                <a:spcPts val="0"/>
              </a:spcAft>
              <a:buClr>
                <a:schemeClr val="dk1"/>
              </a:buClr>
              <a:buSzPts val="2400"/>
              <a:buChar char="•"/>
              <a:defRPr/>
            </a:lvl3pPr>
            <a:lvl4pPr indent="-381000" lvl="3" marL="1828800" rtl="0" algn="l">
              <a:lnSpc>
                <a:spcPct val="90000"/>
              </a:lnSpc>
              <a:spcBef>
                <a:spcPts val="500"/>
              </a:spcBef>
              <a:spcAft>
                <a:spcPts val="0"/>
              </a:spcAft>
              <a:buClr>
                <a:schemeClr val="dk1"/>
              </a:buClr>
              <a:buSzPts val="2400"/>
              <a:buChar char="•"/>
              <a:defRPr/>
            </a:lvl4pPr>
            <a:lvl5pPr indent="-381000" lvl="4" marL="2286000" rtl="0" algn="l">
              <a:lnSpc>
                <a:spcPct val="90000"/>
              </a:lnSpc>
              <a:spcBef>
                <a:spcPts val="500"/>
              </a:spcBef>
              <a:spcAft>
                <a:spcPts val="0"/>
              </a:spcAft>
              <a:buClr>
                <a:schemeClr val="dk1"/>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pic>
        <p:nvPicPr>
          <p:cNvPr id="193" name="Google Shape;193;p38"/>
          <p:cNvPicPr preferRelativeResize="0"/>
          <p:nvPr/>
        </p:nvPicPr>
        <p:blipFill rotWithShape="1">
          <a:blip r:embed="rId2">
            <a:alphaModFix/>
          </a:blip>
          <a:srcRect b="0" l="0" r="0" t="0"/>
          <a:stretch/>
        </p:blipFill>
        <p:spPr>
          <a:xfrm>
            <a:off x="10679057" y="6488027"/>
            <a:ext cx="1159627" cy="374073"/>
          </a:xfrm>
          <a:prstGeom prst="rect">
            <a:avLst/>
          </a:prstGeom>
          <a:noFill/>
          <a:ln>
            <a:noFill/>
          </a:ln>
        </p:spPr>
      </p:pic>
      <p:sp>
        <p:nvSpPr>
          <p:cNvPr id="194" name="Google Shape;194;p38"/>
          <p:cNvSpPr/>
          <p:nvPr/>
        </p:nvSpPr>
        <p:spPr>
          <a:xfrm>
            <a:off x="0" y="3"/>
            <a:ext cx="12192000" cy="45600"/>
          </a:xfrm>
          <a:prstGeom prst="rect">
            <a:avLst/>
          </a:prstGeom>
          <a:solidFill>
            <a:srgbClr val="00ADE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grpSp>
        <p:nvGrpSpPr>
          <p:cNvPr id="195" name="Google Shape;195;p38"/>
          <p:cNvGrpSpPr/>
          <p:nvPr/>
        </p:nvGrpSpPr>
        <p:grpSpPr>
          <a:xfrm>
            <a:off x="1" y="6488022"/>
            <a:ext cx="10498626" cy="374100"/>
            <a:chOff x="0" y="6488026"/>
            <a:chExt cx="10498626" cy="374100"/>
          </a:xfrm>
        </p:grpSpPr>
        <p:sp>
          <p:nvSpPr>
            <p:cNvPr id="196" name="Google Shape;196;p38"/>
            <p:cNvSpPr/>
            <p:nvPr/>
          </p:nvSpPr>
          <p:spPr>
            <a:xfrm>
              <a:off x="0" y="6488026"/>
              <a:ext cx="10180800" cy="374100"/>
            </a:xfrm>
            <a:prstGeom prst="snip1Rect">
              <a:avLst>
                <a:gd fmla="val 0" name="adj"/>
              </a:avLst>
            </a:prstGeom>
            <a:solidFill>
              <a:srgbClr val="035496"/>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97" name="Google Shape;197;p38"/>
            <p:cNvSpPr/>
            <p:nvPr/>
          </p:nvSpPr>
          <p:spPr>
            <a:xfrm>
              <a:off x="9832326" y="6488026"/>
              <a:ext cx="666300" cy="374100"/>
            </a:xfrm>
            <a:prstGeom prst="triangle">
              <a:avLst>
                <a:gd fmla="val 52469" name="adj"/>
              </a:avLst>
            </a:prstGeom>
            <a:solidFill>
              <a:srgbClr val="035496"/>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grpSp>
      <p:sp>
        <p:nvSpPr>
          <p:cNvPr id="198" name="Google Shape;198;p3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99" name="Shape 199"/>
        <p:cNvGrpSpPr/>
        <p:nvPr/>
      </p:nvGrpSpPr>
      <p:grpSpPr>
        <a:xfrm>
          <a:off x="0" y="0"/>
          <a:ext cx="0" cy="0"/>
          <a:chOff x="0" y="0"/>
          <a:chExt cx="0" cy="0"/>
        </a:xfrm>
      </p:grpSpPr>
      <p:sp>
        <p:nvSpPr>
          <p:cNvPr id="200" name="Google Shape;200;p39"/>
          <p:cNvSpPr txBox="1"/>
          <p:nvPr>
            <p:ph idx="10" type="dt"/>
          </p:nvPr>
        </p:nvSpPr>
        <p:spPr>
          <a:xfrm>
            <a:off x="838200" y="6356352"/>
            <a:ext cx="2743200" cy="3651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900"/>
              <a:buNone/>
              <a:defRPr sz="1900">
                <a:solidFill>
                  <a:schemeClr val="dk1"/>
                </a:solidFill>
                <a:latin typeface="Calibri"/>
                <a:ea typeface="Calibri"/>
                <a:cs typeface="Calibri"/>
                <a:sym typeface="Calibri"/>
              </a:defRPr>
            </a:lvl1pPr>
            <a:lvl2pPr lvl="1"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2pPr>
            <a:lvl3pPr lvl="2"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3pPr>
            <a:lvl4pPr lvl="3"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4pPr>
            <a:lvl5pPr lvl="4"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5pPr>
            <a:lvl6pPr lvl="5"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6pPr>
            <a:lvl7pPr lvl="6"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7pPr>
            <a:lvl8pPr lvl="7"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8pPr>
            <a:lvl9pPr lvl="8"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9pPr>
          </a:lstStyle>
          <a:p/>
        </p:txBody>
      </p:sp>
      <p:sp>
        <p:nvSpPr>
          <p:cNvPr id="201" name="Google Shape;201;p39"/>
          <p:cNvSpPr txBox="1"/>
          <p:nvPr>
            <p:ph idx="11" type="ftr"/>
          </p:nvPr>
        </p:nvSpPr>
        <p:spPr>
          <a:xfrm>
            <a:off x="4038600" y="6356352"/>
            <a:ext cx="4114800" cy="3651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900"/>
              <a:buNone/>
              <a:defRPr sz="1900">
                <a:solidFill>
                  <a:schemeClr val="dk1"/>
                </a:solidFill>
                <a:latin typeface="Calibri"/>
                <a:ea typeface="Calibri"/>
                <a:cs typeface="Calibri"/>
                <a:sym typeface="Calibri"/>
              </a:defRPr>
            </a:lvl1pPr>
            <a:lvl2pPr lvl="1"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2pPr>
            <a:lvl3pPr lvl="2"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3pPr>
            <a:lvl4pPr lvl="3"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4pPr>
            <a:lvl5pPr lvl="4"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5pPr>
            <a:lvl6pPr lvl="5"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6pPr>
            <a:lvl7pPr lvl="6"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7pPr>
            <a:lvl8pPr lvl="7"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8pPr>
            <a:lvl9pPr lvl="8"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9pPr>
          </a:lstStyle>
          <a:p/>
        </p:txBody>
      </p:sp>
      <p:sp>
        <p:nvSpPr>
          <p:cNvPr id="202" name="Google Shape;202;p39"/>
          <p:cNvSpPr txBox="1"/>
          <p:nvPr>
            <p:ph idx="12" type="sldNum"/>
          </p:nvPr>
        </p:nvSpPr>
        <p:spPr>
          <a:xfrm>
            <a:off x="8610600" y="6356352"/>
            <a:ext cx="2743200" cy="3651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900">
                <a:solidFill>
                  <a:schemeClr val="dk1"/>
                </a:solidFill>
                <a:latin typeface="Calibri"/>
                <a:ea typeface="Calibri"/>
                <a:cs typeface="Calibri"/>
                <a:sym typeface="Calibri"/>
              </a:defRPr>
            </a:lvl1pPr>
            <a:lvl2pPr indent="0" lvl="1" marL="0" marR="0" rtl="0" algn="l">
              <a:spcBef>
                <a:spcPts val="0"/>
              </a:spcBef>
              <a:buNone/>
              <a:defRPr sz="1900">
                <a:solidFill>
                  <a:schemeClr val="dk1"/>
                </a:solidFill>
                <a:latin typeface="Calibri"/>
                <a:ea typeface="Calibri"/>
                <a:cs typeface="Calibri"/>
                <a:sym typeface="Calibri"/>
              </a:defRPr>
            </a:lvl2pPr>
            <a:lvl3pPr indent="0" lvl="2" marL="0" marR="0" rtl="0" algn="l">
              <a:spcBef>
                <a:spcPts val="0"/>
              </a:spcBef>
              <a:buNone/>
              <a:defRPr sz="1900">
                <a:solidFill>
                  <a:schemeClr val="dk1"/>
                </a:solidFill>
                <a:latin typeface="Calibri"/>
                <a:ea typeface="Calibri"/>
                <a:cs typeface="Calibri"/>
                <a:sym typeface="Calibri"/>
              </a:defRPr>
            </a:lvl3pPr>
            <a:lvl4pPr indent="0" lvl="3" marL="0" marR="0" rtl="0" algn="l">
              <a:spcBef>
                <a:spcPts val="0"/>
              </a:spcBef>
              <a:buNone/>
              <a:defRPr sz="1900">
                <a:solidFill>
                  <a:schemeClr val="dk1"/>
                </a:solidFill>
                <a:latin typeface="Calibri"/>
                <a:ea typeface="Calibri"/>
                <a:cs typeface="Calibri"/>
                <a:sym typeface="Calibri"/>
              </a:defRPr>
            </a:lvl4pPr>
            <a:lvl5pPr indent="0" lvl="4" marL="0" marR="0" rtl="0" algn="l">
              <a:spcBef>
                <a:spcPts val="0"/>
              </a:spcBef>
              <a:buNone/>
              <a:defRPr sz="1900">
                <a:solidFill>
                  <a:schemeClr val="dk1"/>
                </a:solidFill>
                <a:latin typeface="Calibri"/>
                <a:ea typeface="Calibri"/>
                <a:cs typeface="Calibri"/>
                <a:sym typeface="Calibri"/>
              </a:defRPr>
            </a:lvl5pPr>
            <a:lvl6pPr indent="0" lvl="5" marL="0" marR="0" rtl="0" algn="l">
              <a:spcBef>
                <a:spcPts val="0"/>
              </a:spcBef>
              <a:buNone/>
              <a:defRPr sz="1900">
                <a:solidFill>
                  <a:schemeClr val="dk1"/>
                </a:solidFill>
                <a:latin typeface="Calibri"/>
                <a:ea typeface="Calibri"/>
                <a:cs typeface="Calibri"/>
                <a:sym typeface="Calibri"/>
              </a:defRPr>
            </a:lvl6pPr>
            <a:lvl7pPr indent="0" lvl="6" marL="0" marR="0" rtl="0" algn="l">
              <a:spcBef>
                <a:spcPts val="0"/>
              </a:spcBef>
              <a:buNone/>
              <a:defRPr sz="1900">
                <a:solidFill>
                  <a:schemeClr val="dk1"/>
                </a:solidFill>
                <a:latin typeface="Calibri"/>
                <a:ea typeface="Calibri"/>
                <a:cs typeface="Calibri"/>
                <a:sym typeface="Calibri"/>
              </a:defRPr>
            </a:lvl7pPr>
            <a:lvl8pPr indent="0" lvl="7" marL="0" marR="0" rtl="0" algn="l">
              <a:spcBef>
                <a:spcPts val="0"/>
              </a:spcBef>
              <a:buNone/>
              <a:defRPr sz="1900">
                <a:solidFill>
                  <a:schemeClr val="dk1"/>
                </a:solidFill>
                <a:latin typeface="Calibri"/>
                <a:ea typeface="Calibri"/>
                <a:cs typeface="Calibri"/>
                <a:sym typeface="Calibri"/>
              </a:defRPr>
            </a:lvl8pPr>
            <a:lvl9pPr indent="0" lvl="8" marL="0" marR="0" rtl="0" algn="l">
              <a:spcBef>
                <a:spcPts val="0"/>
              </a:spcBef>
              <a:buNone/>
              <a:defRPr sz="19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03" name="Shape 203"/>
        <p:cNvGrpSpPr/>
        <p:nvPr/>
      </p:nvGrpSpPr>
      <p:grpSpPr>
        <a:xfrm>
          <a:off x="0" y="0"/>
          <a:ext cx="0" cy="0"/>
          <a:chOff x="0" y="0"/>
          <a:chExt cx="0" cy="0"/>
        </a:xfrm>
      </p:grpSpPr>
      <p:sp>
        <p:nvSpPr>
          <p:cNvPr id="204" name="Google Shape;204;p40"/>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2400"/>
              <a:buNone/>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205" name="Google Shape;205;p40"/>
          <p:cNvSpPr txBox="1"/>
          <p:nvPr>
            <p:ph idx="1" type="body"/>
          </p:nvPr>
        </p:nvSpPr>
        <p:spPr>
          <a:xfrm>
            <a:off x="839789" y="1681163"/>
            <a:ext cx="5157600" cy="8241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900"/>
              <a:buNone/>
              <a:defRPr b="1" sz="19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206" name="Google Shape;206;p40"/>
          <p:cNvSpPr txBox="1"/>
          <p:nvPr>
            <p:ph idx="2" type="body"/>
          </p:nvPr>
        </p:nvSpPr>
        <p:spPr>
          <a:xfrm>
            <a:off x="839789" y="2505075"/>
            <a:ext cx="5157600" cy="3684300"/>
          </a:xfrm>
          <a:prstGeom prst="rect">
            <a:avLst/>
          </a:prstGeom>
          <a:noFill/>
          <a:ln>
            <a:noFill/>
          </a:ln>
        </p:spPr>
        <p:txBody>
          <a:bodyPr anchorCtr="0" anchor="t" bIns="45700" lIns="91425" spcFirstLastPara="1" rIns="91425" wrap="square" tIns="45700">
            <a:noAutofit/>
          </a:bodyPr>
          <a:lstStyle>
            <a:lvl1pPr indent="-381000" lvl="0" marL="457200" rtl="0" algn="l">
              <a:lnSpc>
                <a:spcPct val="90000"/>
              </a:lnSpc>
              <a:spcBef>
                <a:spcPts val="1000"/>
              </a:spcBef>
              <a:spcAft>
                <a:spcPts val="0"/>
              </a:spcAft>
              <a:buClr>
                <a:schemeClr val="dk1"/>
              </a:buClr>
              <a:buSzPts val="2400"/>
              <a:buChar char="•"/>
              <a:defRPr/>
            </a:lvl1pPr>
            <a:lvl2pPr indent="-381000" lvl="1" marL="914400" rtl="0" algn="l">
              <a:lnSpc>
                <a:spcPct val="90000"/>
              </a:lnSpc>
              <a:spcBef>
                <a:spcPts val="500"/>
              </a:spcBef>
              <a:spcAft>
                <a:spcPts val="0"/>
              </a:spcAft>
              <a:buClr>
                <a:schemeClr val="dk1"/>
              </a:buClr>
              <a:buSzPts val="2400"/>
              <a:buChar char="•"/>
              <a:defRPr/>
            </a:lvl2pPr>
            <a:lvl3pPr indent="-381000" lvl="2" marL="1371600" rtl="0" algn="l">
              <a:lnSpc>
                <a:spcPct val="90000"/>
              </a:lnSpc>
              <a:spcBef>
                <a:spcPts val="500"/>
              </a:spcBef>
              <a:spcAft>
                <a:spcPts val="0"/>
              </a:spcAft>
              <a:buClr>
                <a:schemeClr val="dk1"/>
              </a:buClr>
              <a:buSzPts val="2400"/>
              <a:buChar char="•"/>
              <a:defRPr/>
            </a:lvl3pPr>
            <a:lvl4pPr indent="-381000" lvl="3" marL="1828800" rtl="0" algn="l">
              <a:lnSpc>
                <a:spcPct val="90000"/>
              </a:lnSpc>
              <a:spcBef>
                <a:spcPts val="500"/>
              </a:spcBef>
              <a:spcAft>
                <a:spcPts val="0"/>
              </a:spcAft>
              <a:buClr>
                <a:schemeClr val="dk1"/>
              </a:buClr>
              <a:buSzPts val="2400"/>
              <a:buChar char="•"/>
              <a:defRPr/>
            </a:lvl4pPr>
            <a:lvl5pPr indent="-381000" lvl="4" marL="2286000" rtl="0" algn="l">
              <a:lnSpc>
                <a:spcPct val="90000"/>
              </a:lnSpc>
              <a:spcBef>
                <a:spcPts val="500"/>
              </a:spcBef>
              <a:spcAft>
                <a:spcPts val="0"/>
              </a:spcAft>
              <a:buClr>
                <a:schemeClr val="dk1"/>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207" name="Google Shape;207;p40"/>
          <p:cNvSpPr txBox="1"/>
          <p:nvPr>
            <p:ph idx="3" type="body"/>
          </p:nvPr>
        </p:nvSpPr>
        <p:spPr>
          <a:xfrm>
            <a:off x="6172202" y="1681163"/>
            <a:ext cx="5183100" cy="8241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900"/>
              <a:buNone/>
              <a:defRPr b="1" sz="19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208" name="Google Shape;208;p40"/>
          <p:cNvSpPr txBox="1"/>
          <p:nvPr>
            <p:ph idx="4" type="body"/>
          </p:nvPr>
        </p:nvSpPr>
        <p:spPr>
          <a:xfrm>
            <a:off x="6172202" y="2505075"/>
            <a:ext cx="5183100" cy="3684300"/>
          </a:xfrm>
          <a:prstGeom prst="rect">
            <a:avLst/>
          </a:prstGeom>
          <a:noFill/>
          <a:ln>
            <a:noFill/>
          </a:ln>
        </p:spPr>
        <p:txBody>
          <a:bodyPr anchorCtr="0" anchor="t" bIns="45700" lIns="91425" spcFirstLastPara="1" rIns="91425" wrap="square" tIns="45700">
            <a:noAutofit/>
          </a:bodyPr>
          <a:lstStyle>
            <a:lvl1pPr indent="-381000" lvl="0" marL="457200" rtl="0" algn="l">
              <a:lnSpc>
                <a:spcPct val="90000"/>
              </a:lnSpc>
              <a:spcBef>
                <a:spcPts val="1000"/>
              </a:spcBef>
              <a:spcAft>
                <a:spcPts val="0"/>
              </a:spcAft>
              <a:buClr>
                <a:schemeClr val="dk1"/>
              </a:buClr>
              <a:buSzPts val="2400"/>
              <a:buChar char="•"/>
              <a:defRPr/>
            </a:lvl1pPr>
            <a:lvl2pPr indent="-381000" lvl="1" marL="914400" rtl="0" algn="l">
              <a:lnSpc>
                <a:spcPct val="90000"/>
              </a:lnSpc>
              <a:spcBef>
                <a:spcPts val="500"/>
              </a:spcBef>
              <a:spcAft>
                <a:spcPts val="0"/>
              </a:spcAft>
              <a:buClr>
                <a:schemeClr val="dk1"/>
              </a:buClr>
              <a:buSzPts val="2400"/>
              <a:buChar char="•"/>
              <a:defRPr/>
            </a:lvl2pPr>
            <a:lvl3pPr indent="-381000" lvl="2" marL="1371600" rtl="0" algn="l">
              <a:lnSpc>
                <a:spcPct val="90000"/>
              </a:lnSpc>
              <a:spcBef>
                <a:spcPts val="500"/>
              </a:spcBef>
              <a:spcAft>
                <a:spcPts val="0"/>
              </a:spcAft>
              <a:buClr>
                <a:schemeClr val="dk1"/>
              </a:buClr>
              <a:buSzPts val="2400"/>
              <a:buChar char="•"/>
              <a:defRPr/>
            </a:lvl3pPr>
            <a:lvl4pPr indent="-381000" lvl="3" marL="1828800" rtl="0" algn="l">
              <a:lnSpc>
                <a:spcPct val="90000"/>
              </a:lnSpc>
              <a:spcBef>
                <a:spcPts val="500"/>
              </a:spcBef>
              <a:spcAft>
                <a:spcPts val="0"/>
              </a:spcAft>
              <a:buClr>
                <a:schemeClr val="dk1"/>
              </a:buClr>
              <a:buSzPts val="2400"/>
              <a:buChar char="•"/>
              <a:defRPr/>
            </a:lvl4pPr>
            <a:lvl5pPr indent="-381000" lvl="4" marL="2286000" rtl="0" algn="l">
              <a:lnSpc>
                <a:spcPct val="90000"/>
              </a:lnSpc>
              <a:spcBef>
                <a:spcPts val="500"/>
              </a:spcBef>
              <a:spcAft>
                <a:spcPts val="0"/>
              </a:spcAft>
              <a:buClr>
                <a:schemeClr val="dk1"/>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pic>
        <p:nvPicPr>
          <p:cNvPr id="209" name="Google Shape;209;p40"/>
          <p:cNvPicPr preferRelativeResize="0"/>
          <p:nvPr/>
        </p:nvPicPr>
        <p:blipFill rotWithShape="1">
          <a:blip r:embed="rId2">
            <a:alphaModFix/>
          </a:blip>
          <a:srcRect b="0" l="0" r="0" t="0"/>
          <a:stretch/>
        </p:blipFill>
        <p:spPr>
          <a:xfrm>
            <a:off x="10679057" y="6488027"/>
            <a:ext cx="1159627" cy="374073"/>
          </a:xfrm>
          <a:prstGeom prst="rect">
            <a:avLst/>
          </a:prstGeom>
          <a:noFill/>
          <a:ln>
            <a:noFill/>
          </a:ln>
        </p:spPr>
      </p:pic>
      <p:sp>
        <p:nvSpPr>
          <p:cNvPr id="210" name="Google Shape;210;p40"/>
          <p:cNvSpPr/>
          <p:nvPr/>
        </p:nvSpPr>
        <p:spPr>
          <a:xfrm>
            <a:off x="0" y="3"/>
            <a:ext cx="12192000" cy="45600"/>
          </a:xfrm>
          <a:prstGeom prst="rect">
            <a:avLst/>
          </a:prstGeom>
          <a:solidFill>
            <a:srgbClr val="00ADE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grpSp>
        <p:nvGrpSpPr>
          <p:cNvPr id="211" name="Google Shape;211;p40"/>
          <p:cNvGrpSpPr/>
          <p:nvPr/>
        </p:nvGrpSpPr>
        <p:grpSpPr>
          <a:xfrm>
            <a:off x="1" y="6488022"/>
            <a:ext cx="10498626" cy="374100"/>
            <a:chOff x="0" y="6488026"/>
            <a:chExt cx="10498626" cy="374100"/>
          </a:xfrm>
        </p:grpSpPr>
        <p:sp>
          <p:nvSpPr>
            <p:cNvPr id="212" name="Google Shape;212;p40"/>
            <p:cNvSpPr/>
            <p:nvPr/>
          </p:nvSpPr>
          <p:spPr>
            <a:xfrm>
              <a:off x="0" y="6488026"/>
              <a:ext cx="10180800" cy="374100"/>
            </a:xfrm>
            <a:prstGeom prst="snip1Rect">
              <a:avLst>
                <a:gd fmla="val 0" name="adj"/>
              </a:avLst>
            </a:prstGeom>
            <a:solidFill>
              <a:srgbClr val="035496"/>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13" name="Google Shape;213;p40"/>
            <p:cNvSpPr/>
            <p:nvPr/>
          </p:nvSpPr>
          <p:spPr>
            <a:xfrm>
              <a:off x="9832326" y="6488026"/>
              <a:ext cx="666300" cy="374100"/>
            </a:xfrm>
            <a:prstGeom prst="triangle">
              <a:avLst>
                <a:gd fmla="val 52469" name="adj"/>
              </a:avLst>
            </a:prstGeom>
            <a:solidFill>
              <a:srgbClr val="035496"/>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grpSp>
      <p:sp>
        <p:nvSpPr>
          <p:cNvPr id="214" name="Google Shape;214;p4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rgbClr val="52A8F9"/>
        </a:solidFill>
      </p:bgPr>
    </p:bg>
    <p:spTree>
      <p:nvGrpSpPr>
        <p:cNvPr id="215" name="Shape 215"/>
        <p:cNvGrpSpPr/>
        <p:nvPr/>
      </p:nvGrpSpPr>
      <p:grpSpPr>
        <a:xfrm>
          <a:off x="0" y="0"/>
          <a:ext cx="0" cy="0"/>
          <a:chOff x="0" y="0"/>
          <a:chExt cx="0" cy="0"/>
        </a:xfrm>
      </p:grpSpPr>
      <p:sp>
        <p:nvSpPr>
          <p:cNvPr id="216" name="Google Shape;216;p41"/>
          <p:cNvSpPr txBox="1"/>
          <p:nvPr>
            <p:ph type="title"/>
          </p:nvPr>
        </p:nvSpPr>
        <p:spPr>
          <a:xfrm>
            <a:off x="838200" y="2562061"/>
            <a:ext cx="10515600" cy="1325700"/>
          </a:xfrm>
          <a:prstGeom prst="rect">
            <a:avLst/>
          </a:prstGeom>
          <a:noFill/>
          <a:ln>
            <a:noFill/>
          </a:ln>
        </p:spPr>
        <p:txBody>
          <a:bodyPr anchorCtr="0" anchor="ctr" bIns="45700" lIns="91425" spcFirstLastPara="1" rIns="91425" wrap="square" tIns="45700">
            <a:noAutofit/>
          </a:bodyPr>
          <a:lstStyle>
            <a:lvl1pPr lvl="0" rtl="0" algn="ctr">
              <a:lnSpc>
                <a:spcPct val="90000"/>
              </a:lnSpc>
              <a:spcBef>
                <a:spcPts val="0"/>
              </a:spcBef>
              <a:spcAft>
                <a:spcPts val="0"/>
              </a:spcAft>
              <a:buClr>
                <a:schemeClr val="lt1"/>
              </a:buClr>
              <a:buSzPts val="4400"/>
              <a:buFont typeface="Avenir"/>
              <a:buNone/>
              <a:defRPr b="0">
                <a:solidFill>
                  <a:schemeClr val="lt1"/>
                </a:solidFill>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217" name="Google Shape;217;p4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bg>
      <p:bgPr>
        <a:blipFill>
          <a:blip r:embed="rId2">
            <a:alphaModFix/>
          </a:blip>
          <a:stretch>
            <a:fillRect/>
          </a:stretch>
        </a:blipFill>
      </p:bgPr>
    </p:bg>
    <p:spTree>
      <p:nvGrpSpPr>
        <p:cNvPr id="30" name="Shape 30"/>
        <p:cNvGrpSpPr/>
        <p:nvPr/>
      </p:nvGrpSpPr>
      <p:grpSpPr>
        <a:xfrm>
          <a:off x="0" y="0"/>
          <a:ext cx="0" cy="0"/>
          <a:chOff x="0" y="0"/>
          <a:chExt cx="0" cy="0"/>
        </a:xfrm>
      </p:grpSpPr>
      <p:sp>
        <p:nvSpPr>
          <p:cNvPr id="31" name="Google Shape;31;p5"/>
          <p:cNvSpPr txBox="1"/>
          <p:nvPr>
            <p:ph type="title"/>
          </p:nvPr>
        </p:nvSpPr>
        <p:spPr>
          <a:xfrm>
            <a:off x="1496291" y="365125"/>
            <a:ext cx="94764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73478"/>
              </a:buClr>
              <a:buSzPts val="4000"/>
              <a:buFont typeface="Jost Black"/>
              <a:buNone/>
              <a:defRPr i="0" sz="4000">
                <a:solidFill>
                  <a:srgbClr val="173478"/>
                </a:solidFill>
                <a:latin typeface="Jost Black"/>
                <a:ea typeface="Jost Black"/>
                <a:cs typeface="Jost Black"/>
                <a:sym typeface="Jost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5"/>
          <p:cNvSpPr txBox="1"/>
          <p:nvPr>
            <p:ph idx="1" type="body"/>
          </p:nvPr>
        </p:nvSpPr>
        <p:spPr>
          <a:xfrm>
            <a:off x="1496291" y="1871779"/>
            <a:ext cx="9476400" cy="43512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rgbClr val="173478"/>
              </a:buClr>
              <a:buSzPts val="2800"/>
              <a:buFont typeface="Jost"/>
              <a:buChar char="•"/>
              <a:defRPr i="0">
                <a:solidFill>
                  <a:srgbClr val="173478"/>
                </a:solidFill>
                <a:latin typeface="Jost"/>
                <a:ea typeface="Jost"/>
                <a:cs typeface="Jost"/>
                <a:sym typeface="Jost"/>
              </a:defRPr>
            </a:lvl1pPr>
            <a:lvl2pPr indent="-381000" lvl="1" marL="914400" algn="l">
              <a:lnSpc>
                <a:spcPct val="90000"/>
              </a:lnSpc>
              <a:spcBef>
                <a:spcPts val="500"/>
              </a:spcBef>
              <a:spcAft>
                <a:spcPts val="0"/>
              </a:spcAft>
              <a:buClr>
                <a:srgbClr val="173478"/>
              </a:buClr>
              <a:buSzPts val="2400"/>
              <a:buChar char="•"/>
              <a:defRPr i="0">
                <a:solidFill>
                  <a:srgbClr val="173478"/>
                </a:solidFill>
              </a:defRPr>
            </a:lvl2pPr>
            <a:lvl3pPr indent="-355600" lvl="2" marL="1371600" algn="l">
              <a:lnSpc>
                <a:spcPct val="90000"/>
              </a:lnSpc>
              <a:spcBef>
                <a:spcPts val="500"/>
              </a:spcBef>
              <a:spcAft>
                <a:spcPts val="0"/>
              </a:spcAft>
              <a:buClr>
                <a:srgbClr val="173478"/>
              </a:buClr>
              <a:buSzPts val="2000"/>
              <a:buChar char="•"/>
              <a:defRPr i="0">
                <a:solidFill>
                  <a:srgbClr val="173478"/>
                </a:solidFill>
              </a:defRPr>
            </a:lvl3pPr>
            <a:lvl4pPr indent="-342900" lvl="3" marL="1828800" algn="l">
              <a:lnSpc>
                <a:spcPct val="90000"/>
              </a:lnSpc>
              <a:spcBef>
                <a:spcPts val="500"/>
              </a:spcBef>
              <a:spcAft>
                <a:spcPts val="0"/>
              </a:spcAft>
              <a:buClr>
                <a:srgbClr val="173478"/>
              </a:buClr>
              <a:buSzPts val="1800"/>
              <a:buChar char="•"/>
              <a:defRPr i="0">
                <a:solidFill>
                  <a:srgbClr val="173478"/>
                </a:solidFill>
              </a:defRPr>
            </a:lvl4pPr>
            <a:lvl5pPr indent="-342900" lvl="4" marL="2286000" algn="l">
              <a:lnSpc>
                <a:spcPct val="90000"/>
              </a:lnSpc>
              <a:spcBef>
                <a:spcPts val="500"/>
              </a:spcBef>
              <a:spcAft>
                <a:spcPts val="0"/>
              </a:spcAft>
              <a:buClr>
                <a:srgbClr val="173478"/>
              </a:buClr>
              <a:buSzPts val="1800"/>
              <a:buChar char="•"/>
              <a:defRPr i="0">
                <a:solidFill>
                  <a:srgbClr val="173478"/>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5"/>
          <p:cNvSpPr txBox="1"/>
          <p:nvPr>
            <p:ph idx="12" type="sldNum"/>
          </p:nvPr>
        </p:nvSpPr>
        <p:spPr>
          <a:xfrm>
            <a:off x="436759" y="6356350"/>
            <a:ext cx="2743200" cy="36510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0" i="0" sz="1200" u="none" cap="none" strike="noStrike">
                <a:solidFill>
                  <a:schemeClr val="lt1"/>
                </a:solidFill>
                <a:latin typeface="Calibri"/>
                <a:ea typeface="Calibri"/>
                <a:cs typeface="Calibri"/>
                <a:sym typeface="Calibri"/>
              </a:defRPr>
            </a:lvl1pPr>
            <a:lvl2pPr indent="0" lvl="1" marL="0" algn="l">
              <a:spcBef>
                <a:spcPts val="0"/>
              </a:spcBef>
              <a:buNone/>
              <a:defRPr b="0" i="0" sz="1200" u="none" cap="none" strike="noStrike">
                <a:solidFill>
                  <a:schemeClr val="lt1"/>
                </a:solidFill>
                <a:latin typeface="Calibri"/>
                <a:ea typeface="Calibri"/>
                <a:cs typeface="Calibri"/>
                <a:sym typeface="Calibri"/>
              </a:defRPr>
            </a:lvl2pPr>
            <a:lvl3pPr indent="0" lvl="2" marL="0" algn="l">
              <a:spcBef>
                <a:spcPts val="0"/>
              </a:spcBef>
              <a:buNone/>
              <a:defRPr b="0" i="0" sz="1200" u="none" cap="none" strike="noStrike">
                <a:solidFill>
                  <a:schemeClr val="lt1"/>
                </a:solidFill>
                <a:latin typeface="Calibri"/>
                <a:ea typeface="Calibri"/>
                <a:cs typeface="Calibri"/>
                <a:sym typeface="Calibri"/>
              </a:defRPr>
            </a:lvl3pPr>
            <a:lvl4pPr indent="0" lvl="3" marL="0" algn="l">
              <a:spcBef>
                <a:spcPts val="0"/>
              </a:spcBef>
              <a:buNone/>
              <a:defRPr b="0" i="0" sz="1200" u="none" cap="none" strike="noStrike">
                <a:solidFill>
                  <a:schemeClr val="lt1"/>
                </a:solidFill>
                <a:latin typeface="Calibri"/>
                <a:ea typeface="Calibri"/>
                <a:cs typeface="Calibri"/>
                <a:sym typeface="Calibri"/>
              </a:defRPr>
            </a:lvl4pPr>
            <a:lvl5pPr indent="0" lvl="4" marL="0" algn="l">
              <a:spcBef>
                <a:spcPts val="0"/>
              </a:spcBef>
              <a:buNone/>
              <a:defRPr b="0" i="0" sz="1200" u="none" cap="none" strike="noStrike">
                <a:solidFill>
                  <a:schemeClr val="lt1"/>
                </a:solidFill>
                <a:latin typeface="Calibri"/>
                <a:ea typeface="Calibri"/>
                <a:cs typeface="Calibri"/>
                <a:sym typeface="Calibri"/>
              </a:defRPr>
            </a:lvl5pPr>
            <a:lvl6pPr indent="0" lvl="5" marL="0" algn="l">
              <a:spcBef>
                <a:spcPts val="0"/>
              </a:spcBef>
              <a:buNone/>
              <a:defRPr b="0" i="0" sz="1200" u="none" cap="none" strike="noStrike">
                <a:solidFill>
                  <a:schemeClr val="lt1"/>
                </a:solidFill>
                <a:latin typeface="Calibri"/>
                <a:ea typeface="Calibri"/>
                <a:cs typeface="Calibri"/>
                <a:sym typeface="Calibri"/>
              </a:defRPr>
            </a:lvl6pPr>
            <a:lvl7pPr indent="0" lvl="6" marL="0" algn="l">
              <a:spcBef>
                <a:spcPts val="0"/>
              </a:spcBef>
              <a:buNone/>
              <a:defRPr b="0" i="0" sz="1200" u="none" cap="none" strike="noStrike">
                <a:solidFill>
                  <a:schemeClr val="lt1"/>
                </a:solidFill>
                <a:latin typeface="Calibri"/>
                <a:ea typeface="Calibri"/>
                <a:cs typeface="Calibri"/>
                <a:sym typeface="Calibri"/>
              </a:defRPr>
            </a:lvl7pPr>
            <a:lvl8pPr indent="0" lvl="7" marL="0" algn="l">
              <a:spcBef>
                <a:spcPts val="0"/>
              </a:spcBef>
              <a:buNone/>
              <a:defRPr b="0" i="0" sz="1200" u="none" cap="none" strike="noStrike">
                <a:solidFill>
                  <a:schemeClr val="lt1"/>
                </a:solidFill>
                <a:latin typeface="Calibri"/>
                <a:ea typeface="Calibri"/>
                <a:cs typeface="Calibri"/>
                <a:sym typeface="Calibri"/>
              </a:defRPr>
            </a:lvl8pPr>
            <a:lvl9pPr indent="0" lvl="8" marL="0" algn="l">
              <a:spcBef>
                <a:spcPts val="0"/>
              </a:spcBef>
              <a:buNone/>
              <a:defRPr b="0" i="0" sz="1200" u="none" cap="none" strike="noStrike">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18" name="Shape 218"/>
        <p:cNvGrpSpPr/>
        <p:nvPr/>
      </p:nvGrpSpPr>
      <p:grpSpPr>
        <a:xfrm>
          <a:off x="0" y="0"/>
          <a:ext cx="0" cy="0"/>
          <a:chOff x="0" y="0"/>
          <a:chExt cx="0" cy="0"/>
        </a:xfrm>
      </p:grpSpPr>
      <p:sp>
        <p:nvSpPr>
          <p:cNvPr id="219" name="Google Shape;219;p42"/>
          <p:cNvSpPr txBox="1"/>
          <p:nvPr>
            <p:ph type="title"/>
          </p:nvPr>
        </p:nvSpPr>
        <p:spPr>
          <a:xfrm>
            <a:off x="839788" y="457200"/>
            <a:ext cx="3932400" cy="16005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dk1"/>
              </a:buClr>
              <a:buSzPts val="3200"/>
              <a:buFont typeface="Avenir"/>
              <a:buNone/>
              <a:defRPr sz="3200"/>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220" name="Google Shape;220;p42"/>
          <p:cNvSpPr txBox="1"/>
          <p:nvPr>
            <p:ph idx="1" type="body"/>
          </p:nvPr>
        </p:nvSpPr>
        <p:spPr>
          <a:xfrm>
            <a:off x="5183188" y="987427"/>
            <a:ext cx="6172500" cy="4873500"/>
          </a:xfrm>
          <a:prstGeom prst="rect">
            <a:avLst/>
          </a:prstGeom>
          <a:noFill/>
          <a:ln>
            <a:noFill/>
          </a:ln>
        </p:spPr>
        <p:txBody>
          <a:bodyPr anchorCtr="0" anchor="t" bIns="45700" lIns="91425" spcFirstLastPara="1" rIns="91425" wrap="square" tIns="45700">
            <a:noAutofit/>
          </a:bodyPr>
          <a:lstStyle>
            <a:lvl1pPr indent="-431800" lvl="0" marL="457200" rtl="0" algn="l">
              <a:lnSpc>
                <a:spcPct val="90000"/>
              </a:lnSpc>
              <a:spcBef>
                <a:spcPts val="1000"/>
              </a:spcBef>
              <a:spcAft>
                <a:spcPts val="0"/>
              </a:spcAft>
              <a:buClr>
                <a:schemeClr val="dk1"/>
              </a:buClr>
              <a:buSzPts val="3200"/>
              <a:buChar char="•"/>
              <a:defRPr sz="3200"/>
            </a:lvl1pPr>
            <a:lvl2pPr indent="-406400" lvl="1" marL="914400" rtl="0" algn="l">
              <a:lnSpc>
                <a:spcPct val="90000"/>
              </a:lnSpc>
              <a:spcBef>
                <a:spcPts val="500"/>
              </a:spcBef>
              <a:spcAft>
                <a:spcPts val="0"/>
              </a:spcAft>
              <a:buClr>
                <a:schemeClr val="dk1"/>
              </a:buClr>
              <a:buSzPts val="2800"/>
              <a:buChar char="•"/>
              <a:defRPr sz="2800"/>
            </a:lvl2pPr>
            <a:lvl3pPr indent="-381000" lvl="2" marL="1371600" rtl="0" algn="l">
              <a:lnSpc>
                <a:spcPct val="90000"/>
              </a:lnSpc>
              <a:spcBef>
                <a:spcPts val="500"/>
              </a:spcBef>
              <a:spcAft>
                <a:spcPts val="0"/>
              </a:spcAft>
              <a:buClr>
                <a:schemeClr val="dk1"/>
              </a:buClr>
              <a:buSzPts val="2400"/>
              <a:buChar char="•"/>
              <a:defRPr sz="2400"/>
            </a:lvl3pPr>
            <a:lvl4pPr indent="-355600" lvl="3" marL="1828800" rtl="0" algn="l">
              <a:lnSpc>
                <a:spcPct val="90000"/>
              </a:lnSpc>
              <a:spcBef>
                <a:spcPts val="500"/>
              </a:spcBef>
              <a:spcAft>
                <a:spcPts val="0"/>
              </a:spcAft>
              <a:buClr>
                <a:schemeClr val="dk1"/>
              </a:buClr>
              <a:buSzPts val="2000"/>
              <a:buChar char="•"/>
              <a:defRPr sz="2000"/>
            </a:lvl4pPr>
            <a:lvl5pPr indent="-355600" lvl="4" marL="2286000" rtl="0" algn="l">
              <a:lnSpc>
                <a:spcPct val="90000"/>
              </a:lnSpc>
              <a:spcBef>
                <a:spcPts val="500"/>
              </a:spcBef>
              <a:spcAft>
                <a:spcPts val="0"/>
              </a:spcAft>
              <a:buClr>
                <a:schemeClr val="dk1"/>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221" name="Google Shape;221;p42"/>
          <p:cNvSpPr txBox="1"/>
          <p:nvPr>
            <p:ph idx="2" type="body"/>
          </p:nvPr>
        </p:nvSpPr>
        <p:spPr>
          <a:xfrm>
            <a:off x="839788" y="2057401"/>
            <a:ext cx="3932400" cy="38115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500"/>
              <a:buNone/>
              <a:defRPr sz="15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100"/>
              <a:buNone/>
              <a:defRPr sz="1100"/>
            </a:lvl4pPr>
            <a:lvl5pPr indent="-228600" lvl="4" marL="2286000" rtl="0" algn="l">
              <a:lnSpc>
                <a:spcPct val="90000"/>
              </a:lnSpc>
              <a:spcBef>
                <a:spcPts val="500"/>
              </a:spcBef>
              <a:spcAft>
                <a:spcPts val="0"/>
              </a:spcAft>
              <a:buClr>
                <a:schemeClr val="dk1"/>
              </a:buClr>
              <a:buSzPts val="1100"/>
              <a:buNone/>
              <a:defRPr sz="1100"/>
            </a:lvl5pPr>
            <a:lvl6pPr indent="-228600" lvl="5" marL="2743200" rtl="0" algn="l">
              <a:lnSpc>
                <a:spcPct val="90000"/>
              </a:lnSpc>
              <a:spcBef>
                <a:spcPts val="500"/>
              </a:spcBef>
              <a:spcAft>
                <a:spcPts val="0"/>
              </a:spcAft>
              <a:buClr>
                <a:schemeClr val="dk1"/>
              </a:buClr>
              <a:buSzPts val="1100"/>
              <a:buNone/>
              <a:defRPr sz="1100"/>
            </a:lvl6pPr>
            <a:lvl7pPr indent="-228600" lvl="6" marL="3200400" rtl="0" algn="l">
              <a:lnSpc>
                <a:spcPct val="90000"/>
              </a:lnSpc>
              <a:spcBef>
                <a:spcPts val="500"/>
              </a:spcBef>
              <a:spcAft>
                <a:spcPts val="0"/>
              </a:spcAft>
              <a:buClr>
                <a:schemeClr val="dk1"/>
              </a:buClr>
              <a:buSzPts val="1100"/>
              <a:buNone/>
              <a:defRPr sz="1100"/>
            </a:lvl7pPr>
            <a:lvl8pPr indent="-228600" lvl="7" marL="3657600" rtl="0" algn="l">
              <a:lnSpc>
                <a:spcPct val="90000"/>
              </a:lnSpc>
              <a:spcBef>
                <a:spcPts val="500"/>
              </a:spcBef>
              <a:spcAft>
                <a:spcPts val="0"/>
              </a:spcAft>
              <a:buClr>
                <a:schemeClr val="dk1"/>
              </a:buClr>
              <a:buSzPts val="1100"/>
              <a:buNone/>
              <a:defRPr sz="1100"/>
            </a:lvl8pPr>
            <a:lvl9pPr indent="-228600" lvl="8" marL="4114800" rtl="0" algn="l">
              <a:lnSpc>
                <a:spcPct val="90000"/>
              </a:lnSpc>
              <a:spcBef>
                <a:spcPts val="500"/>
              </a:spcBef>
              <a:spcAft>
                <a:spcPts val="0"/>
              </a:spcAft>
              <a:buClr>
                <a:schemeClr val="dk1"/>
              </a:buClr>
              <a:buSzPts val="1100"/>
              <a:buNone/>
              <a:defRPr sz="1100"/>
            </a:lvl9pPr>
          </a:lstStyle>
          <a:p/>
        </p:txBody>
      </p:sp>
      <p:sp>
        <p:nvSpPr>
          <p:cNvPr id="222" name="Google Shape;222;p42"/>
          <p:cNvSpPr txBox="1"/>
          <p:nvPr>
            <p:ph idx="10" type="dt"/>
          </p:nvPr>
        </p:nvSpPr>
        <p:spPr>
          <a:xfrm>
            <a:off x="838200" y="6356352"/>
            <a:ext cx="2743200" cy="3651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900"/>
              <a:buNone/>
              <a:defRPr sz="1900">
                <a:solidFill>
                  <a:schemeClr val="dk1"/>
                </a:solidFill>
                <a:latin typeface="Calibri"/>
                <a:ea typeface="Calibri"/>
                <a:cs typeface="Calibri"/>
                <a:sym typeface="Calibri"/>
              </a:defRPr>
            </a:lvl1pPr>
            <a:lvl2pPr lvl="1"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2pPr>
            <a:lvl3pPr lvl="2"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3pPr>
            <a:lvl4pPr lvl="3"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4pPr>
            <a:lvl5pPr lvl="4"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5pPr>
            <a:lvl6pPr lvl="5"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6pPr>
            <a:lvl7pPr lvl="6"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7pPr>
            <a:lvl8pPr lvl="7"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8pPr>
            <a:lvl9pPr lvl="8"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9pPr>
          </a:lstStyle>
          <a:p/>
        </p:txBody>
      </p:sp>
      <p:sp>
        <p:nvSpPr>
          <p:cNvPr id="223" name="Google Shape;223;p42"/>
          <p:cNvSpPr txBox="1"/>
          <p:nvPr>
            <p:ph idx="11" type="ftr"/>
          </p:nvPr>
        </p:nvSpPr>
        <p:spPr>
          <a:xfrm>
            <a:off x="4038600" y="6356352"/>
            <a:ext cx="4114800" cy="3651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900"/>
              <a:buNone/>
              <a:defRPr sz="1900">
                <a:solidFill>
                  <a:schemeClr val="dk1"/>
                </a:solidFill>
                <a:latin typeface="Calibri"/>
                <a:ea typeface="Calibri"/>
                <a:cs typeface="Calibri"/>
                <a:sym typeface="Calibri"/>
              </a:defRPr>
            </a:lvl1pPr>
            <a:lvl2pPr lvl="1"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2pPr>
            <a:lvl3pPr lvl="2"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3pPr>
            <a:lvl4pPr lvl="3"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4pPr>
            <a:lvl5pPr lvl="4"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5pPr>
            <a:lvl6pPr lvl="5"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6pPr>
            <a:lvl7pPr lvl="6"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7pPr>
            <a:lvl8pPr lvl="7"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8pPr>
            <a:lvl9pPr lvl="8"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9pPr>
          </a:lstStyle>
          <a:p/>
        </p:txBody>
      </p:sp>
      <p:sp>
        <p:nvSpPr>
          <p:cNvPr id="224" name="Google Shape;224;p42"/>
          <p:cNvSpPr txBox="1"/>
          <p:nvPr>
            <p:ph idx="12" type="sldNum"/>
          </p:nvPr>
        </p:nvSpPr>
        <p:spPr>
          <a:xfrm>
            <a:off x="8610600" y="6356352"/>
            <a:ext cx="2743200" cy="3651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900">
                <a:solidFill>
                  <a:schemeClr val="dk1"/>
                </a:solidFill>
                <a:latin typeface="Calibri"/>
                <a:ea typeface="Calibri"/>
                <a:cs typeface="Calibri"/>
                <a:sym typeface="Calibri"/>
              </a:defRPr>
            </a:lvl1pPr>
            <a:lvl2pPr indent="0" lvl="1" marL="0" marR="0" rtl="0" algn="l">
              <a:spcBef>
                <a:spcPts val="0"/>
              </a:spcBef>
              <a:buNone/>
              <a:defRPr sz="1900">
                <a:solidFill>
                  <a:schemeClr val="dk1"/>
                </a:solidFill>
                <a:latin typeface="Calibri"/>
                <a:ea typeface="Calibri"/>
                <a:cs typeface="Calibri"/>
                <a:sym typeface="Calibri"/>
              </a:defRPr>
            </a:lvl2pPr>
            <a:lvl3pPr indent="0" lvl="2" marL="0" marR="0" rtl="0" algn="l">
              <a:spcBef>
                <a:spcPts val="0"/>
              </a:spcBef>
              <a:buNone/>
              <a:defRPr sz="1900">
                <a:solidFill>
                  <a:schemeClr val="dk1"/>
                </a:solidFill>
                <a:latin typeface="Calibri"/>
                <a:ea typeface="Calibri"/>
                <a:cs typeface="Calibri"/>
                <a:sym typeface="Calibri"/>
              </a:defRPr>
            </a:lvl3pPr>
            <a:lvl4pPr indent="0" lvl="3" marL="0" marR="0" rtl="0" algn="l">
              <a:spcBef>
                <a:spcPts val="0"/>
              </a:spcBef>
              <a:buNone/>
              <a:defRPr sz="1900">
                <a:solidFill>
                  <a:schemeClr val="dk1"/>
                </a:solidFill>
                <a:latin typeface="Calibri"/>
                <a:ea typeface="Calibri"/>
                <a:cs typeface="Calibri"/>
                <a:sym typeface="Calibri"/>
              </a:defRPr>
            </a:lvl4pPr>
            <a:lvl5pPr indent="0" lvl="4" marL="0" marR="0" rtl="0" algn="l">
              <a:spcBef>
                <a:spcPts val="0"/>
              </a:spcBef>
              <a:buNone/>
              <a:defRPr sz="1900">
                <a:solidFill>
                  <a:schemeClr val="dk1"/>
                </a:solidFill>
                <a:latin typeface="Calibri"/>
                <a:ea typeface="Calibri"/>
                <a:cs typeface="Calibri"/>
                <a:sym typeface="Calibri"/>
              </a:defRPr>
            </a:lvl5pPr>
            <a:lvl6pPr indent="0" lvl="5" marL="0" marR="0" rtl="0" algn="l">
              <a:spcBef>
                <a:spcPts val="0"/>
              </a:spcBef>
              <a:buNone/>
              <a:defRPr sz="1900">
                <a:solidFill>
                  <a:schemeClr val="dk1"/>
                </a:solidFill>
                <a:latin typeface="Calibri"/>
                <a:ea typeface="Calibri"/>
                <a:cs typeface="Calibri"/>
                <a:sym typeface="Calibri"/>
              </a:defRPr>
            </a:lvl6pPr>
            <a:lvl7pPr indent="0" lvl="6" marL="0" marR="0" rtl="0" algn="l">
              <a:spcBef>
                <a:spcPts val="0"/>
              </a:spcBef>
              <a:buNone/>
              <a:defRPr sz="1900">
                <a:solidFill>
                  <a:schemeClr val="dk1"/>
                </a:solidFill>
                <a:latin typeface="Calibri"/>
                <a:ea typeface="Calibri"/>
                <a:cs typeface="Calibri"/>
                <a:sym typeface="Calibri"/>
              </a:defRPr>
            </a:lvl7pPr>
            <a:lvl8pPr indent="0" lvl="7" marL="0" marR="0" rtl="0" algn="l">
              <a:spcBef>
                <a:spcPts val="0"/>
              </a:spcBef>
              <a:buNone/>
              <a:defRPr sz="1900">
                <a:solidFill>
                  <a:schemeClr val="dk1"/>
                </a:solidFill>
                <a:latin typeface="Calibri"/>
                <a:ea typeface="Calibri"/>
                <a:cs typeface="Calibri"/>
                <a:sym typeface="Calibri"/>
              </a:defRPr>
            </a:lvl8pPr>
            <a:lvl9pPr indent="0" lvl="8" marL="0" marR="0" rtl="0" algn="l">
              <a:spcBef>
                <a:spcPts val="0"/>
              </a:spcBef>
              <a:buNone/>
              <a:defRPr sz="19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25" name="Shape 225"/>
        <p:cNvGrpSpPr/>
        <p:nvPr/>
      </p:nvGrpSpPr>
      <p:grpSpPr>
        <a:xfrm>
          <a:off x="0" y="0"/>
          <a:ext cx="0" cy="0"/>
          <a:chOff x="0" y="0"/>
          <a:chExt cx="0" cy="0"/>
        </a:xfrm>
      </p:grpSpPr>
      <p:sp>
        <p:nvSpPr>
          <p:cNvPr id="226" name="Google Shape;226;p43"/>
          <p:cNvSpPr txBox="1"/>
          <p:nvPr>
            <p:ph type="title"/>
          </p:nvPr>
        </p:nvSpPr>
        <p:spPr>
          <a:xfrm>
            <a:off x="839788" y="457200"/>
            <a:ext cx="3932400" cy="16005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dk1"/>
              </a:buClr>
              <a:buSzPts val="3200"/>
              <a:buFont typeface="Avenir"/>
              <a:buNone/>
              <a:defRPr sz="3200"/>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227" name="Google Shape;227;p43"/>
          <p:cNvSpPr/>
          <p:nvPr>
            <p:ph idx="2" type="pic"/>
          </p:nvPr>
        </p:nvSpPr>
        <p:spPr>
          <a:xfrm>
            <a:off x="5183188" y="987427"/>
            <a:ext cx="6172500" cy="48735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Avenir"/>
                <a:ea typeface="Avenir"/>
                <a:cs typeface="Avenir"/>
                <a:sym typeface="Avenir"/>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Avenir"/>
                <a:ea typeface="Avenir"/>
                <a:cs typeface="Avenir"/>
                <a:sym typeface="Avenir"/>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Avenir"/>
                <a:ea typeface="Avenir"/>
                <a:cs typeface="Avenir"/>
                <a:sym typeface="Avenir"/>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venir"/>
                <a:ea typeface="Avenir"/>
                <a:cs typeface="Avenir"/>
                <a:sym typeface="Avenir"/>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venir"/>
                <a:ea typeface="Avenir"/>
                <a:cs typeface="Avenir"/>
                <a:sym typeface="Avenir"/>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228" name="Google Shape;228;p43"/>
          <p:cNvSpPr txBox="1"/>
          <p:nvPr>
            <p:ph idx="1" type="body"/>
          </p:nvPr>
        </p:nvSpPr>
        <p:spPr>
          <a:xfrm>
            <a:off x="839788" y="2057401"/>
            <a:ext cx="3932400" cy="38115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500"/>
              <a:buNone/>
              <a:defRPr sz="15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100"/>
              <a:buNone/>
              <a:defRPr sz="1100"/>
            </a:lvl4pPr>
            <a:lvl5pPr indent="-228600" lvl="4" marL="2286000" rtl="0" algn="l">
              <a:lnSpc>
                <a:spcPct val="90000"/>
              </a:lnSpc>
              <a:spcBef>
                <a:spcPts val="500"/>
              </a:spcBef>
              <a:spcAft>
                <a:spcPts val="0"/>
              </a:spcAft>
              <a:buClr>
                <a:schemeClr val="dk1"/>
              </a:buClr>
              <a:buSzPts val="1100"/>
              <a:buNone/>
              <a:defRPr sz="1100"/>
            </a:lvl5pPr>
            <a:lvl6pPr indent="-228600" lvl="5" marL="2743200" rtl="0" algn="l">
              <a:lnSpc>
                <a:spcPct val="90000"/>
              </a:lnSpc>
              <a:spcBef>
                <a:spcPts val="500"/>
              </a:spcBef>
              <a:spcAft>
                <a:spcPts val="0"/>
              </a:spcAft>
              <a:buClr>
                <a:schemeClr val="dk1"/>
              </a:buClr>
              <a:buSzPts val="1100"/>
              <a:buNone/>
              <a:defRPr sz="1100"/>
            </a:lvl6pPr>
            <a:lvl7pPr indent="-228600" lvl="6" marL="3200400" rtl="0" algn="l">
              <a:lnSpc>
                <a:spcPct val="90000"/>
              </a:lnSpc>
              <a:spcBef>
                <a:spcPts val="500"/>
              </a:spcBef>
              <a:spcAft>
                <a:spcPts val="0"/>
              </a:spcAft>
              <a:buClr>
                <a:schemeClr val="dk1"/>
              </a:buClr>
              <a:buSzPts val="1100"/>
              <a:buNone/>
              <a:defRPr sz="1100"/>
            </a:lvl7pPr>
            <a:lvl8pPr indent="-228600" lvl="7" marL="3657600" rtl="0" algn="l">
              <a:lnSpc>
                <a:spcPct val="90000"/>
              </a:lnSpc>
              <a:spcBef>
                <a:spcPts val="500"/>
              </a:spcBef>
              <a:spcAft>
                <a:spcPts val="0"/>
              </a:spcAft>
              <a:buClr>
                <a:schemeClr val="dk1"/>
              </a:buClr>
              <a:buSzPts val="1100"/>
              <a:buNone/>
              <a:defRPr sz="1100"/>
            </a:lvl8pPr>
            <a:lvl9pPr indent="-228600" lvl="8" marL="4114800" rtl="0" algn="l">
              <a:lnSpc>
                <a:spcPct val="90000"/>
              </a:lnSpc>
              <a:spcBef>
                <a:spcPts val="500"/>
              </a:spcBef>
              <a:spcAft>
                <a:spcPts val="0"/>
              </a:spcAft>
              <a:buClr>
                <a:schemeClr val="dk1"/>
              </a:buClr>
              <a:buSzPts val="1100"/>
              <a:buNone/>
              <a:defRPr sz="1100"/>
            </a:lvl9pPr>
          </a:lstStyle>
          <a:p/>
        </p:txBody>
      </p:sp>
      <p:sp>
        <p:nvSpPr>
          <p:cNvPr id="229" name="Google Shape;229;p43"/>
          <p:cNvSpPr txBox="1"/>
          <p:nvPr>
            <p:ph idx="10" type="dt"/>
          </p:nvPr>
        </p:nvSpPr>
        <p:spPr>
          <a:xfrm>
            <a:off x="838200" y="6356352"/>
            <a:ext cx="2743200" cy="3651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900"/>
              <a:buNone/>
              <a:defRPr sz="1900">
                <a:solidFill>
                  <a:schemeClr val="dk1"/>
                </a:solidFill>
                <a:latin typeface="Calibri"/>
                <a:ea typeface="Calibri"/>
                <a:cs typeface="Calibri"/>
                <a:sym typeface="Calibri"/>
              </a:defRPr>
            </a:lvl1pPr>
            <a:lvl2pPr lvl="1"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2pPr>
            <a:lvl3pPr lvl="2"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3pPr>
            <a:lvl4pPr lvl="3"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4pPr>
            <a:lvl5pPr lvl="4"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5pPr>
            <a:lvl6pPr lvl="5"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6pPr>
            <a:lvl7pPr lvl="6"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7pPr>
            <a:lvl8pPr lvl="7"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8pPr>
            <a:lvl9pPr lvl="8"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9pPr>
          </a:lstStyle>
          <a:p/>
        </p:txBody>
      </p:sp>
      <p:sp>
        <p:nvSpPr>
          <p:cNvPr id="230" name="Google Shape;230;p43"/>
          <p:cNvSpPr txBox="1"/>
          <p:nvPr>
            <p:ph idx="11" type="ftr"/>
          </p:nvPr>
        </p:nvSpPr>
        <p:spPr>
          <a:xfrm>
            <a:off x="4038600" y="6356352"/>
            <a:ext cx="4114800" cy="3651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900"/>
              <a:buNone/>
              <a:defRPr sz="1900">
                <a:solidFill>
                  <a:schemeClr val="dk1"/>
                </a:solidFill>
                <a:latin typeface="Calibri"/>
                <a:ea typeface="Calibri"/>
                <a:cs typeface="Calibri"/>
                <a:sym typeface="Calibri"/>
              </a:defRPr>
            </a:lvl1pPr>
            <a:lvl2pPr lvl="1"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2pPr>
            <a:lvl3pPr lvl="2"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3pPr>
            <a:lvl4pPr lvl="3"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4pPr>
            <a:lvl5pPr lvl="4"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5pPr>
            <a:lvl6pPr lvl="5"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6pPr>
            <a:lvl7pPr lvl="6"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7pPr>
            <a:lvl8pPr lvl="7"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8pPr>
            <a:lvl9pPr lvl="8"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9pPr>
          </a:lstStyle>
          <a:p/>
        </p:txBody>
      </p:sp>
      <p:sp>
        <p:nvSpPr>
          <p:cNvPr id="231" name="Google Shape;231;p43"/>
          <p:cNvSpPr txBox="1"/>
          <p:nvPr>
            <p:ph idx="12" type="sldNum"/>
          </p:nvPr>
        </p:nvSpPr>
        <p:spPr>
          <a:xfrm>
            <a:off x="8610600" y="6356352"/>
            <a:ext cx="2743200" cy="3651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900">
                <a:solidFill>
                  <a:schemeClr val="dk1"/>
                </a:solidFill>
                <a:latin typeface="Calibri"/>
                <a:ea typeface="Calibri"/>
                <a:cs typeface="Calibri"/>
                <a:sym typeface="Calibri"/>
              </a:defRPr>
            </a:lvl1pPr>
            <a:lvl2pPr indent="0" lvl="1" marL="0" marR="0" rtl="0" algn="l">
              <a:spcBef>
                <a:spcPts val="0"/>
              </a:spcBef>
              <a:buNone/>
              <a:defRPr sz="1900">
                <a:solidFill>
                  <a:schemeClr val="dk1"/>
                </a:solidFill>
                <a:latin typeface="Calibri"/>
                <a:ea typeface="Calibri"/>
                <a:cs typeface="Calibri"/>
                <a:sym typeface="Calibri"/>
              </a:defRPr>
            </a:lvl2pPr>
            <a:lvl3pPr indent="0" lvl="2" marL="0" marR="0" rtl="0" algn="l">
              <a:spcBef>
                <a:spcPts val="0"/>
              </a:spcBef>
              <a:buNone/>
              <a:defRPr sz="1900">
                <a:solidFill>
                  <a:schemeClr val="dk1"/>
                </a:solidFill>
                <a:latin typeface="Calibri"/>
                <a:ea typeface="Calibri"/>
                <a:cs typeface="Calibri"/>
                <a:sym typeface="Calibri"/>
              </a:defRPr>
            </a:lvl3pPr>
            <a:lvl4pPr indent="0" lvl="3" marL="0" marR="0" rtl="0" algn="l">
              <a:spcBef>
                <a:spcPts val="0"/>
              </a:spcBef>
              <a:buNone/>
              <a:defRPr sz="1900">
                <a:solidFill>
                  <a:schemeClr val="dk1"/>
                </a:solidFill>
                <a:latin typeface="Calibri"/>
                <a:ea typeface="Calibri"/>
                <a:cs typeface="Calibri"/>
                <a:sym typeface="Calibri"/>
              </a:defRPr>
            </a:lvl4pPr>
            <a:lvl5pPr indent="0" lvl="4" marL="0" marR="0" rtl="0" algn="l">
              <a:spcBef>
                <a:spcPts val="0"/>
              </a:spcBef>
              <a:buNone/>
              <a:defRPr sz="1900">
                <a:solidFill>
                  <a:schemeClr val="dk1"/>
                </a:solidFill>
                <a:latin typeface="Calibri"/>
                <a:ea typeface="Calibri"/>
                <a:cs typeface="Calibri"/>
                <a:sym typeface="Calibri"/>
              </a:defRPr>
            </a:lvl5pPr>
            <a:lvl6pPr indent="0" lvl="5" marL="0" marR="0" rtl="0" algn="l">
              <a:spcBef>
                <a:spcPts val="0"/>
              </a:spcBef>
              <a:buNone/>
              <a:defRPr sz="1900">
                <a:solidFill>
                  <a:schemeClr val="dk1"/>
                </a:solidFill>
                <a:latin typeface="Calibri"/>
                <a:ea typeface="Calibri"/>
                <a:cs typeface="Calibri"/>
                <a:sym typeface="Calibri"/>
              </a:defRPr>
            </a:lvl6pPr>
            <a:lvl7pPr indent="0" lvl="6" marL="0" marR="0" rtl="0" algn="l">
              <a:spcBef>
                <a:spcPts val="0"/>
              </a:spcBef>
              <a:buNone/>
              <a:defRPr sz="1900">
                <a:solidFill>
                  <a:schemeClr val="dk1"/>
                </a:solidFill>
                <a:latin typeface="Calibri"/>
                <a:ea typeface="Calibri"/>
                <a:cs typeface="Calibri"/>
                <a:sym typeface="Calibri"/>
              </a:defRPr>
            </a:lvl7pPr>
            <a:lvl8pPr indent="0" lvl="7" marL="0" marR="0" rtl="0" algn="l">
              <a:spcBef>
                <a:spcPts val="0"/>
              </a:spcBef>
              <a:buNone/>
              <a:defRPr sz="1900">
                <a:solidFill>
                  <a:schemeClr val="dk1"/>
                </a:solidFill>
                <a:latin typeface="Calibri"/>
                <a:ea typeface="Calibri"/>
                <a:cs typeface="Calibri"/>
                <a:sym typeface="Calibri"/>
              </a:defRPr>
            </a:lvl8pPr>
            <a:lvl9pPr indent="0" lvl="8" marL="0" marR="0" rtl="0" algn="l">
              <a:spcBef>
                <a:spcPts val="0"/>
              </a:spcBef>
              <a:buNone/>
              <a:defRPr sz="19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32" name="Shape 232"/>
        <p:cNvGrpSpPr/>
        <p:nvPr/>
      </p:nvGrpSpPr>
      <p:grpSpPr>
        <a:xfrm>
          <a:off x="0" y="0"/>
          <a:ext cx="0" cy="0"/>
          <a:chOff x="0" y="0"/>
          <a:chExt cx="0" cy="0"/>
        </a:xfrm>
      </p:grpSpPr>
      <p:sp>
        <p:nvSpPr>
          <p:cNvPr id="233" name="Google Shape;233;p4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2400"/>
              <a:buNone/>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234" name="Google Shape;234;p44"/>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Autofit/>
          </a:bodyPr>
          <a:lstStyle>
            <a:lvl1pPr indent="-381000" lvl="0" marL="457200" rtl="0" algn="l">
              <a:lnSpc>
                <a:spcPct val="90000"/>
              </a:lnSpc>
              <a:spcBef>
                <a:spcPts val="1000"/>
              </a:spcBef>
              <a:spcAft>
                <a:spcPts val="0"/>
              </a:spcAft>
              <a:buClr>
                <a:schemeClr val="dk1"/>
              </a:buClr>
              <a:buSzPts val="2400"/>
              <a:buChar char="•"/>
              <a:defRPr/>
            </a:lvl1pPr>
            <a:lvl2pPr indent="-381000" lvl="1" marL="914400" rtl="0" algn="l">
              <a:lnSpc>
                <a:spcPct val="90000"/>
              </a:lnSpc>
              <a:spcBef>
                <a:spcPts val="500"/>
              </a:spcBef>
              <a:spcAft>
                <a:spcPts val="0"/>
              </a:spcAft>
              <a:buClr>
                <a:schemeClr val="dk1"/>
              </a:buClr>
              <a:buSzPts val="2400"/>
              <a:buChar char="•"/>
              <a:defRPr/>
            </a:lvl2pPr>
            <a:lvl3pPr indent="-381000" lvl="2" marL="1371600" rtl="0" algn="l">
              <a:lnSpc>
                <a:spcPct val="90000"/>
              </a:lnSpc>
              <a:spcBef>
                <a:spcPts val="500"/>
              </a:spcBef>
              <a:spcAft>
                <a:spcPts val="0"/>
              </a:spcAft>
              <a:buClr>
                <a:schemeClr val="dk1"/>
              </a:buClr>
              <a:buSzPts val="2400"/>
              <a:buChar char="•"/>
              <a:defRPr/>
            </a:lvl3pPr>
            <a:lvl4pPr indent="-381000" lvl="3" marL="1828800" rtl="0" algn="l">
              <a:lnSpc>
                <a:spcPct val="90000"/>
              </a:lnSpc>
              <a:spcBef>
                <a:spcPts val="500"/>
              </a:spcBef>
              <a:spcAft>
                <a:spcPts val="0"/>
              </a:spcAft>
              <a:buClr>
                <a:schemeClr val="dk1"/>
              </a:buClr>
              <a:buSzPts val="2400"/>
              <a:buChar char="•"/>
              <a:defRPr/>
            </a:lvl4pPr>
            <a:lvl5pPr indent="-381000" lvl="4" marL="2286000" rtl="0" algn="l">
              <a:lnSpc>
                <a:spcPct val="90000"/>
              </a:lnSpc>
              <a:spcBef>
                <a:spcPts val="500"/>
              </a:spcBef>
              <a:spcAft>
                <a:spcPts val="0"/>
              </a:spcAft>
              <a:buClr>
                <a:schemeClr val="dk1"/>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235" name="Google Shape;235;p44"/>
          <p:cNvSpPr txBox="1"/>
          <p:nvPr>
            <p:ph idx="10" type="dt"/>
          </p:nvPr>
        </p:nvSpPr>
        <p:spPr>
          <a:xfrm>
            <a:off x="838200" y="6356352"/>
            <a:ext cx="2743200" cy="3651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900"/>
              <a:buNone/>
              <a:defRPr sz="1900">
                <a:solidFill>
                  <a:schemeClr val="dk1"/>
                </a:solidFill>
                <a:latin typeface="Calibri"/>
                <a:ea typeface="Calibri"/>
                <a:cs typeface="Calibri"/>
                <a:sym typeface="Calibri"/>
              </a:defRPr>
            </a:lvl1pPr>
            <a:lvl2pPr lvl="1"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2pPr>
            <a:lvl3pPr lvl="2"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3pPr>
            <a:lvl4pPr lvl="3"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4pPr>
            <a:lvl5pPr lvl="4"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5pPr>
            <a:lvl6pPr lvl="5"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6pPr>
            <a:lvl7pPr lvl="6"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7pPr>
            <a:lvl8pPr lvl="7"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8pPr>
            <a:lvl9pPr lvl="8"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9pPr>
          </a:lstStyle>
          <a:p/>
        </p:txBody>
      </p:sp>
      <p:sp>
        <p:nvSpPr>
          <p:cNvPr id="236" name="Google Shape;236;p44"/>
          <p:cNvSpPr txBox="1"/>
          <p:nvPr>
            <p:ph idx="11" type="ftr"/>
          </p:nvPr>
        </p:nvSpPr>
        <p:spPr>
          <a:xfrm>
            <a:off x="4038600" y="6356352"/>
            <a:ext cx="4114800" cy="3651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900"/>
              <a:buNone/>
              <a:defRPr sz="1900">
                <a:solidFill>
                  <a:schemeClr val="dk1"/>
                </a:solidFill>
                <a:latin typeface="Calibri"/>
                <a:ea typeface="Calibri"/>
                <a:cs typeface="Calibri"/>
                <a:sym typeface="Calibri"/>
              </a:defRPr>
            </a:lvl1pPr>
            <a:lvl2pPr lvl="1"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2pPr>
            <a:lvl3pPr lvl="2"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3pPr>
            <a:lvl4pPr lvl="3"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4pPr>
            <a:lvl5pPr lvl="4"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5pPr>
            <a:lvl6pPr lvl="5"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6pPr>
            <a:lvl7pPr lvl="6"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7pPr>
            <a:lvl8pPr lvl="7"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8pPr>
            <a:lvl9pPr lvl="8"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9pPr>
          </a:lstStyle>
          <a:p/>
        </p:txBody>
      </p:sp>
      <p:sp>
        <p:nvSpPr>
          <p:cNvPr id="237" name="Google Shape;237;p44"/>
          <p:cNvSpPr txBox="1"/>
          <p:nvPr>
            <p:ph idx="12" type="sldNum"/>
          </p:nvPr>
        </p:nvSpPr>
        <p:spPr>
          <a:xfrm>
            <a:off x="8610600" y="6356352"/>
            <a:ext cx="2743200" cy="3651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900">
                <a:solidFill>
                  <a:schemeClr val="dk1"/>
                </a:solidFill>
                <a:latin typeface="Calibri"/>
                <a:ea typeface="Calibri"/>
                <a:cs typeface="Calibri"/>
                <a:sym typeface="Calibri"/>
              </a:defRPr>
            </a:lvl1pPr>
            <a:lvl2pPr indent="0" lvl="1" marL="0" marR="0" rtl="0" algn="l">
              <a:spcBef>
                <a:spcPts val="0"/>
              </a:spcBef>
              <a:buNone/>
              <a:defRPr sz="1900">
                <a:solidFill>
                  <a:schemeClr val="dk1"/>
                </a:solidFill>
                <a:latin typeface="Calibri"/>
                <a:ea typeface="Calibri"/>
                <a:cs typeface="Calibri"/>
                <a:sym typeface="Calibri"/>
              </a:defRPr>
            </a:lvl2pPr>
            <a:lvl3pPr indent="0" lvl="2" marL="0" marR="0" rtl="0" algn="l">
              <a:spcBef>
                <a:spcPts val="0"/>
              </a:spcBef>
              <a:buNone/>
              <a:defRPr sz="1900">
                <a:solidFill>
                  <a:schemeClr val="dk1"/>
                </a:solidFill>
                <a:latin typeface="Calibri"/>
                <a:ea typeface="Calibri"/>
                <a:cs typeface="Calibri"/>
                <a:sym typeface="Calibri"/>
              </a:defRPr>
            </a:lvl3pPr>
            <a:lvl4pPr indent="0" lvl="3" marL="0" marR="0" rtl="0" algn="l">
              <a:spcBef>
                <a:spcPts val="0"/>
              </a:spcBef>
              <a:buNone/>
              <a:defRPr sz="1900">
                <a:solidFill>
                  <a:schemeClr val="dk1"/>
                </a:solidFill>
                <a:latin typeface="Calibri"/>
                <a:ea typeface="Calibri"/>
                <a:cs typeface="Calibri"/>
                <a:sym typeface="Calibri"/>
              </a:defRPr>
            </a:lvl4pPr>
            <a:lvl5pPr indent="0" lvl="4" marL="0" marR="0" rtl="0" algn="l">
              <a:spcBef>
                <a:spcPts val="0"/>
              </a:spcBef>
              <a:buNone/>
              <a:defRPr sz="1900">
                <a:solidFill>
                  <a:schemeClr val="dk1"/>
                </a:solidFill>
                <a:latin typeface="Calibri"/>
                <a:ea typeface="Calibri"/>
                <a:cs typeface="Calibri"/>
                <a:sym typeface="Calibri"/>
              </a:defRPr>
            </a:lvl5pPr>
            <a:lvl6pPr indent="0" lvl="5" marL="0" marR="0" rtl="0" algn="l">
              <a:spcBef>
                <a:spcPts val="0"/>
              </a:spcBef>
              <a:buNone/>
              <a:defRPr sz="1900">
                <a:solidFill>
                  <a:schemeClr val="dk1"/>
                </a:solidFill>
                <a:latin typeface="Calibri"/>
                <a:ea typeface="Calibri"/>
                <a:cs typeface="Calibri"/>
                <a:sym typeface="Calibri"/>
              </a:defRPr>
            </a:lvl6pPr>
            <a:lvl7pPr indent="0" lvl="6" marL="0" marR="0" rtl="0" algn="l">
              <a:spcBef>
                <a:spcPts val="0"/>
              </a:spcBef>
              <a:buNone/>
              <a:defRPr sz="1900">
                <a:solidFill>
                  <a:schemeClr val="dk1"/>
                </a:solidFill>
                <a:latin typeface="Calibri"/>
                <a:ea typeface="Calibri"/>
                <a:cs typeface="Calibri"/>
                <a:sym typeface="Calibri"/>
              </a:defRPr>
            </a:lvl7pPr>
            <a:lvl8pPr indent="0" lvl="7" marL="0" marR="0" rtl="0" algn="l">
              <a:spcBef>
                <a:spcPts val="0"/>
              </a:spcBef>
              <a:buNone/>
              <a:defRPr sz="1900">
                <a:solidFill>
                  <a:schemeClr val="dk1"/>
                </a:solidFill>
                <a:latin typeface="Calibri"/>
                <a:ea typeface="Calibri"/>
                <a:cs typeface="Calibri"/>
                <a:sym typeface="Calibri"/>
              </a:defRPr>
            </a:lvl8pPr>
            <a:lvl9pPr indent="0" lvl="8" marL="0" marR="0" rtl="0" algn="l">
              <a:spcBef>
                <a:spcPts val="0"/>
              </a:spcBef>
              <a:buNone/>
              <a:defRPr sz="19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38" name="Shape 238"/>
        <p:cNvGrpSpPr/>
        <p:nvPr/>
      </p:nvGrpSpPr>
      <p:grpSpPr>
        <a:xfrm>
          <a:off x="0" y="0"/>
          <a:ext cx="0" cy="0"/>
          <a:chOff x="0" y="0"/>
          <a:chExt cx="0" cy="0"/>
        </a:xfrm>
      </p:grpSpPr>
      <p:sp>
        <p:nvSpPr>
          <p:cNvPr id="239" name="Google Shape;239;p45"/>
          <p:cNvSpPr txBox="1"/>
          <p:nvPr>
            <p:ph type="title"/>
          </p:nvPr>
        </p:nvSpPr>
        <p:spPr>
          <a:xfrm rot="5400000">
            <a:off x="7133401" y="1956627"/>
            <a:ext cx="5811900" cy="26289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2400"/>
              <a:buNone/>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240" name="Google Shape;240;p45"/>
          <p:cNvSpPr txBox="1"/>
          <p:nvPr>
            <p:ph idx="1" type="body"/>
          </p:nvPr>
        </p:nvSpPr>
        <p:spPr>
          <a:xfrm rot="5400000">
            <a:off x="1799402" y="-596073"/>
            <a:ext cx="5811900" cy="7734300"/>
          </a:xfrm>
          <a:prstGeom prst="rect">
            <a:avLst/>
          </a:prstGeom>
          <a:noFill/>
          <a:ln>
            <a:noFill/>
          </a:ln>
        </p:spPr>
        <p:txBody>
          <a:bodyPr anchorCtr="0" anchor="t" bIns="45700" lIns="91425" spcFirstLastPara="1" rIns="91425" wrap="square" tIns="45700">
            <a:noAutofit/>
          </a:bodyPr>
          <a:lstStyle>
            <a:lvl1pPr indent="-381000" lvl="0" marL="457200" rtl="0" algn="l">
              <a:lnSpc>
                <a:spcPct val="90000"/>
              </a:lnSpc>
              <a:spcBef>
                <a:spcPts val="1000"/>
              </a:spcBef>
              <a:spcAft>
                <a:spcPts val="0"/>
              </a:spcAft>
              <a:buClr>
                <a:schemeClr val="dk1"/>
              </a:buClr>
              <a:buSzPts val="2400"/>
              <a:buChar char="•"/>
              <a:defRPr/>
            </a:lvl1pPr>
            <a:lvl2pPr indent="-381000" lvl="1" marL="914400" rtl="0" algn="l">
              <a:lnSpc>
                <a:spcPct val="90000"/>
              </a:lnSpc>
              <a:spcBef>
                <a:spcPts val="500"/>
              </a:spcBef>
              <a:spcAft>
                <a:spcPts val="0"/>
              </a:spcAft>
              <a:buClr>
                <a:schemeClr val="dk1"/>
              </a:buClr>
              <a:buSzPts val="2400"/>
              <a:buChar char="•"/>
              <a:defRPr/>
            </a:lvl2pPr>
            <a:lvl3pPr indent="-381000" lvl="2" marL="1371600" rtl="0" algn="l">
              <a:lnSpc>
                <a:spcPct val="90000"/>
              </a:lnSpc>
              <a:spcBef>
                <a:spcPts val="500"/>
              </a:spcBef>
              <a:spcAft>
                <a:spcPts val="0"/>
              </a:spcAft>
              <a:buClr>
                <a:schemeClr val="dk1"/>
              </a:buClr>
              <a:buSzPts val="2400"/>
              <a:buChar char="•"/>
              <a:defRPr/>
            </a:lvl3pPr>
            <a:lvl4pPr indent="-381000" lvl="3" marL="1828800" rtl="0" algn="l">
              <a:lnSpc>
                <a:spcPct val="90000"/>
              </a:lnSpc>
              <a:spcBef>
                <a:spcPts val="500"/>
              </a:spcBef>
              <a:spcAft>
                <a:spcPts val="0"/>
              </a:spcAft>
              <a:buClr>
                <a:schemeClr val="dk1"/>
              </a:buClr>
              <a:buSzPts val="2400"/>
              <a:buChar char="•"/>
              <a:defRPr/>
            </a:lvl4pPr>
            <a:lvl5pPr indent="-381000" lvl="4" marL="2286000" rtl="0" algn="l">
              <a:lnSpc>
                <a:spcPct val="90000"/>
              </a:lnSpc>
              <a:spcBef>
                <a:spcPts val="500"/>
              </a:spcBef>
              <a:spcAft>
                <a:spcPts val="0"/>
              </a:spcAft>
              <a:buClr>
                <a:schemeClr val="dk1"/>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241" name="Google Shape;241;p45"/>
          <p:cNvSpPr txBox="1"/>
          <p:nvPr>
            <p:ph idx="10" type="dt"/>
          </p:nvPr>
        </p:nvSpPr>
        <p:spPr>
          <a:xfrm>
            <a:off x="838200" y="6356352"/>
            <a:ext cx="2743200" cy="3651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900"/>
              <a:buNone/>
              <a:defRPr sz="1900">
                <a:solidFill>
                  <a:schemeClr val="dk1"/>
                </a:solidFill>
                <a:latin typeface="Calibri"/>
                <a:ea typeface="Calibri"/>
                <a:cs typeface="Calibri"/>
                <a:sym typeface="Calibri"/>
              </a:defRPr>
            </a:lvl1pPr>
            <a:lvl2pPr lvl="1"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2pPr>
            <a:lvl3pPr lvl="2"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3pPr>
            <a:lvl4pPr lvl="3"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4pPr>
            <a:lvl5pPr lvl="4"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5pPr>
            <a:lvl6pPr lvl="5"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6pPr>
            <a:lvl7pPr lvl="6"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7pPr>
            <a:lvl8pPr lvl="7"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8pPr>
            <a:lvl9pPr lvl="8"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9pPr>
          </a:lstStyle>
          <a:p/>
        </p:txBody>
      </p:sp>
      <p:sp>
        <p:nvSpPr>
          <p:cNvPr id="242" name="Google Shape;242;p45"/>
          <p:cNvSpPr txBox="1"/>
          <p:nvPr>
            <p:ph idx="11" type="ftr"/>
          </p:nvPr>
        </p:nvSpPr>
        <p:spPr>
          <a:xfrm>
            <a:off x="4038600" y="6356352"/>
            <a:ext cx="4114800" cy="3651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900"/>
              <a:buNone/>
              <a:defRPr sz="1900">
                <a:solidFill>
                  <a:schemeClr val="dk1"/>
                </a:solidFill>
                <a:latin typeface="Calibri"/>
                <a:ea typeface="Calibri"/>
                <a:cs typeface="Calibri"/>
                <a:sym typeface="Calibri"/>
              </a:defRPr>
            </a:lvl1pPr>
            <a:lvl2pPr lvl="1"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2pPr>
            <a:lvl3pPr lvl="2"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3pPr>
            <a:lvl4pPr lvl="3"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4pPr>
            <a:lvl5pPr lvl="4"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5pPr>
            <a:lvl6pPr lvl="5"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6pPr>
            <a:lvl7pPr lvl="6"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7pPr>
            <a:lvl8pPr lvl="7"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8pPr>
            <a:lvl9pPr lvl="8" marR="0" rtl="0" algn="l">
              <a:spcBef>
                <a:spcPts val="0"/>
              </a:spcBef>
              <a:spcAft>
                <a:spcPts val="0"/>
              </a:spcAft>
              <a:buSzPts val="1900"/>
              <a:buNone/>
              <a:defRPr b="0" i="0" sz="1900" u="none" cap="none" strike="noStrike">
                <a:solidFill>
                  <a:schemeClr val="dk1"/>
                </a:solidFill>
                <a:latin typeface="Calibri"/>
                <a:ea typeface="Calibri"/>
                <a:cs typeface="Calibri"/>
                <a:sym typeface="Calibri"/>
              </a:defRPr>
            </a:lvl9pPr>
          </a:lstStyle>
          <a:p/>
        </p:txBody>
      </p:sp>
      <p:sp>
        <p:nvSpPr>
          <p:cNvPr id="243" name="Google Shape;243;p45"/>
          <p:cNvSpPr txBox="1"/>
          <p:nvPr>
            <p:ph idx="12" type="sldNum"/>
          </p:nvPr>
        </p:nvSpPr>
        <p:spPr>
          <a:xfrm>
            <a:off x="8610600" y="6356352"/>
            <a:ext cx="2743200" cy="3651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900">
                <a:solidFill>
                  <a:schemeClr val="dk1"/>
                </a:solidFill>
                <a:latin typeface="Calibri"/>
                <a:ea typeface="Calibri"/>
                <a:cs typeface="Calibri"/>
                <a:sym typeface="Calibri"/>
              </a:defRPr>
            </a:lvl1pPr>
            <a:lvl2pPr indent="0" lvl="1" marL="0" marR="0" rtl="0" algn="l">
              <a:spcBef>
                <a:spcPts val="0"/>
              </a:spcBef>
              <a:buNone/>
              <a:defRPr sz="1900">
                <a:solidFill>
                  <a:schemeClr val="dk1"/>
                </a:solidFill>
                <a:latin typeface="Calibri"/>
                <a:ea typeface="Calibri"/>
                <a:cs typeface="Calibri"/>
                <a:sym typeface="Calibri"/>
              </a:defRPr>
            </a:lvl2pPr>
            <a:lvl3pPr indent="0" lvl="2" marL="0" marR="0" rtl="0" algn="l">
              <a:spcBef>
                <a:spcPts val="0"/>
              </a:spcBef>
              <a:buNone/>
              <a:defRPr sz="1900">
                <a:solidFill>
                  <a:schemeClr val="dk1"/>
                </a:solidFill>
                <a:latin typeface="Calibri"/>
                <a:ea typeface="Calibri"/>
                <a:cs typeface="Calibri"/>
                <a:sym typeface="Calibri"/>
              </a:defRPr>
            </a:lvl3pPr>
            <a:lvl4pPr indent="0" lvl="3" marL="0" marR="0" rtl="0" algn="l">
              <a:spcBef>
                <a:spcPts val="0"/>
              </a:spcBef>
              <a:buNone/>
              <a:defRPr sz="1900">
                <a:solidFill>
                  <a:schemeClr val="dk1"/>
                </a:solidFill>
                <a:latin typeface="Calibri"/>
                <a:ea typeface="Calibri"/>
                <a:cs typeface="Calibri"/>
                <a:sym typeface="Calibri"/>
              </a:defRPr>
            </a:lvl4pPr>
            <a:lvl5pPr indent="0" lvl="4" marL="0" marR="0" rtl="0" algn="l">
              <a:spcBef>
                <a:spcPts val="0"/>
              </a:spcBef>
              <a:buNone/>
              <a:defRPr sz="1900">
                <a:solidFill>
                  <a:schemeClr val="dk1"/>
                </a:solidFill>
                <a:latin typeface="Calibri"/>
                <a:ea typeface="Calibri"/>
                <a:cs typeface="Calibri"/>
                <a:sym typeface="Calibri"/>
              </a:defRPr>
            </a:lvl5pPr>
            <a:lvl6pPr indent="0" lvl="5" marL="0" marR="0" rtl="0" algn="l">
              <a:spcBef>
                <a:spcPts val="0"/>
              </a:spcBef>
              <a:buNone/>
              <a:defRPr sz="1900">
                <a:solidFill>
                  <a:schemeClr val="dk1"/>
                </a:solidFill>
                <a:latin typeface="Calibri"/>
                <a:ea typeface="Calibri"/>
                <a:cs typeface="Calibri"/>
                <a:sym typeface="Calibri"/>
              </a:defRPr>
            </a:lvl6pPr>
            <a:lvl7pPr indent="0" lvl="6" marL="0" marR="0" rtl="0" algn="l">
              <a:spcBef>
                <a:spcPts val="0"/>
              </a:spcBef>
              <a:buNone/>
              <a:defRPr sz="1900">
                <a:solidFill>
                  <a:schemeClr val="dk1"/>
                </a:solidFill>
                <a:latin typeface="Calibri"/>
                <a:ea typeface="Calibri"/>
                <a:cs typeface="Calibri"/>
                <a:sym typeface="Calibri"/>
              </a:defRPr>
            </a:lvl7pPr>
            <a:lvl8pPr indent="0" lvl="7" marL="0" marR="0" rtl="0" algn="l">
              <a:spcBef>
                <a:spcPts val="0"/>
              </a:spcBef>
              <a:buNone/>
              <a:defRPr sz="1900">
                <a:solidFill>
                  <a:schemeClr val="dk1"/>
                </a:solidFill>
                <a:latin typeface="Calibri"/>
                <a:ea typeface="Calibri"/>
                <a:cs typeface="Calibri"/>
                <a:sym typeface="Calibri"/>
              </a:defRPr>
            </a:lvl8pPr>
            <a:lvl9pPr indent="0" lvl="8" marL="0" marR="0" rtl="0" algn="l">
              <a:spcBef>
                <a:spcPts val="0"/>
              </a:spcBef>
              <a:buNone/>
              <a:defRPr sz="19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44" name="Shape 244"/>
        <p:cNvGrpSpPr/>
        <p:nvPr/>
      </p:nvGrpSpPr>
      <p:grpSpPr>
        <a:xfrm>
          <a:off x="0" y="0"/>
          <a:ext cx="0" cy="0"/>
          <a:chOff x="0" y="0"/>
          <a:chExt cx="0" cy="0"/>
        </a:xfrm>
      </p:grpSpPr>
      <p:sp>
        <p:nvSpPr>
          <p:cNvPr id="245" name="Google Shape;245;p46"/>
          <p:cNvSpPr txBox="1"/>
          <p:nvPr>
            <p:ph type="title"/>
          </p:nvPr>
        </p:nvSpPr>
        <p:spPr>
          <a:xfrm>
            <a:off x="415600" y="593367"/>
            <a:ext cx="11360700" cy="763500"/>
          </a:xfrm>
          <a:prstGeom prst="rect">
            <a:avLst/>
          </a:prstGeom>
          <a:noFill/>
          <a:ln>
            <a:noFill/>
          </a:ln>
        </p:spPr>
        <p:txBody>
          <a:bodyPr anchorCtr="0" anchor="t" bIns="121875" lIns="121875" spcFirstLastPara="1" rIns="121875" wrap="square" tIns="121875">
            <a:noAutofit/>
          </a:bodyPr>
          <a:lstStyle>
            <a:lvl1pPr lvl="0" rtl="0" algn="l">
              <a:lnSpc>
                <a:spcPct val="90000"/>
              </a:lnSpc>
              <a:spcBef>
                <a:spcPts val="0"/>
              </a:spcBef>
              <a:spcAft>
                <a:spcPts val="0"/>
              </a:spcAft>
              <a:buClr>
                <a:schemeClr val="dk1"/>
              </a:buClr>
              <a:buSzPts val="4400"/>
              <a:buFont typeface="Avenir"/>
              <a:buNone/>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246" name="Google Shape;246;p46"/>
          <p:cNvSpPr txBox="1"/>
          <p:nvPr>
            <p:ph idx="1" type="body"/>
          </p:nvPr>
        </p:nvSpPr>
        <p:spPr>
          <a:xfrm>
            <a:off x="415600" y="1536633"/>
            <a:ext cx="11360700" cy="4555200"/>
          </a:xfrm>
          <a:prstGeom prst="rect">
            <a:avLst/>
          </a:prstGeom>
          <a:noFill/>
          <a:ln>
            <a:noFill/>
          </a:ln>
        </p:spPr>
        <p:txBody>
          <a:bodyPr anchorCtr="0" anchor="t" bIns="121875" lIns="121875" spcFirstLastPara="1" rIns="121875" wrap="square" tIns="121875">
            <a:noAutofit/>
          </a:bodyPr>
          <a:lstStyle>
            <a:lvl1pPr indent="-406400" lvl="0" marL="457200" rtl="0" algn="l">
              <a:lnSpc>
                <a:spcPct val="90000"/>
              </a:lnSpc>
              <a:spcBef>
                <a:spcPts val="0"/>
              </a:spcBef>
              <a:spcAft>
                <a:spcPts val="0"/>
              </a:spcAft>
              <a:buClr>
                <a:schemeClr val="dk1"/>
              </a:buClr>
              <a:buSzPts val="2800"/>
              <a:buChar char="•"/>
              <a:defRPr/>
            </a:lvl1pPr>
            <a:lvl2pPr indent="-381000" lvl="1" marL="914400" rtl="0" algn="l">
              <a:lnSpc>
                <a:spcPct val="90000"/>
              </a:lnSpc>
              <a:spcBef>
                <a:spcPts val="0"/>
              </a:spcBef>
              <a:spcAft>
                <a:spcPts val="0"/>
              </a:spcAft>
              <a:buClr>
                <a:schemeClr val="dk1"/>
              </a:buClr>
              <a:buSzPts val="2400"/>
              <a:buChar char="•"/>
              <a:defRPr/>
            </a:lvl2pPr>
            <a:lvl3pPr indent="-355600" lvl="2" marL="1371600" rtl="0" algn="l">
              <a:lnSpc>
                <a:spcPct val="90000"/>
              </a:lnSpc>
              <a:spcBef>
                <a:spcPts val="0"/>
              </a:spcBef>
              <a:spcAft>
                <a:spcPts val="0"/>
              </a:spcAft>
              <a:buClr>
                <a:schemeClr val="dk1"/>
              </a:buClr>
              <a:buSzPts val="2000"/>
              <a:buChar char="•"/>
              <a:defRPr/>
            </a:lvl3pPr>
            <a:lvl4pPr indent="-349250" lvl="3" marL="1828800" rtl="0" algn="l">
              <a:lnSpc>
                <a:spcPct val="90000"/>
              </a:lnSpc>
              <a:spcBef>
                <a:spcPts val="0"/>
              </a:spcBef>
              <a:spcAft>
                <a:spcPts val="0"/>
              </a:spcAft>
              <a:buClr>
                <a:schemeClr val="dk1"/>
              </a:buClr>
              <a:buSzPts val="1900"/>
              <a:buChar char="•"/>
              <a:defRPr/>
            </a:lvl4pPr>
            <a:lvl5pPr indent="-349250" lvl="4" marL="2286000" rtl="0" algn="l">
              <a:lnSpc>
                <a:spcPct val="90000"/>
              </a:lnSpc>
              <a:spcBef>
                <a:spcPts val="0"/>
              </a:spcBef>
              <a:spcAft>
                <a:spcPts val="0"/>
              </a:spcAft>
              <a:buClr>
                <a:schemeClr val="dk1"/>
              </a:buClr>
              <a:buSzPts val="1900"/>
              <a:buChar char="•"/>
              <a:defRPr/>
            </a:lvl5pPr>
            <a:lvl6pPr indent="-349250" lvl="5" marL="2743200" rtl="0" algn="l">
              <a:lnSpc>
                <a:spcPct val="90000"/>
              </a:lnSpc>
              <a:spcBef>
                <a:spcPts val="0"/>
              </a:spcBef>
              <a:spcAft>
                <a:spcPts val="0"/>
              </a:spcAft>
              <a:buClr>
                <a:schemeClr val="dk1"/>
              </a:buClr>
              <a:buSzPts val="1900"/>
              <a:buChar char="•"/>
              <a:defRPr/>
            </a:lvl6pPr>
            <a:lvl7pPr indent="-349250" lvl="6" marL="3200400" rtl="0" algn="l">
              <a:lnSpc>
                <a:spcPct val="90000"/>
              </a:lnSpc>
              <a:spcBef>
                <a:spcPts val="0"/>
              </a:spcBef>
              <a:spcAft>
                <a:spcPts val="0"/>
              </a:spcAft>
              <a:buClr>
                <a:schemeClr val="dk1"/>
              </a:buClr>
              <a:buSzPts val="1900"/>
              <a:buChar char="•"/>
              <a:defRPr/>
            </a:lvl7pPr>
            <a:lvl8pPr indent="-349250" lvl="7" marL="3657600" rtl="0" algn="l">
              <a:lnSpc>
                <a:spcPct val="90000"/>
              </a:lnSpc>
              <a:spcBef>
                <a:spcPts val="0"/>
              </a:spcBef>
              <a:spcAft>
                <a:spcPts val="0"/>
              </a:spcAft>
              <a:buClr>
                <a:schemeClr val="dk1"/>
              </a:buClr>
              <a:buSzPts val="1900"/>
              <a:buChar char="•"/>
              <a:defRPr/>
            </a:lvl8pPr>
            <a:lvl9pPr indent="-349250" lvl="8" marL="4114800" rtl="0" algn="l">
              <a:lnSpc>
                <a:spcPct val="90000"/>
              </a:lnSpc>
              <a:spcBef>
                <a:spcPts val="0"/>
              </a:spcBef>
              <a:spcAft>
                <a:spcPts val="0"/>
              </a:spcAft>
              <a:buClr>
                <a:schemeClr val="dk1"/>
              </a:buClr>
              <a:buSzPts val="1900"/>
              <a:buChar char="•"/>
              <a:defRPr/>
            </a:lvl9pPr>
          </a:lstStyle>
          <a:p/>
        </p:txBody>
      </p:sp>
      <p:sp>
        <p:nvSpPr>
          <p:cNvPr id="247" name="Google Shape;247;p46"/>
          <p:cNvSpPr txBox="1"/>
          <p:nvPr>
            <p:ph idx="12" type="sldNum"/>
          </p:nvPr>
        </p:nvSpPr>
        <p:spPr>
          <a:xfrm>
            <a:off x="11296609" y="6217621"/>
            <a:ext cx="731700" cy="524700"/>
          </a:xfrm>
          <a:prstGeom prst="rect">
            <a:avLst/>
          </a:prstGeom>
          <a:noFill/>
          <a:ln>
            <a:noFill/>
          </a:ln>
        </p:spPr>
        <p:txBody>
          <a:bodyPr anchorCtr="0" anchor="ctr" bIns="121875" lIns="121875" spcFirstLastPara="1" rIns="121875" wrap="square" tIns="121875">
            <a:noAutofit/>
          </a:bodyPr>
          <a:lstStyle>
            <a:lvl1pPr indent="0" lvl="0" marL="0" marR="0" rtl="0" algn="l">
              <a:spcBef>
                <a:spcPts val="0"/>
              </a:spcBef>
              <a:buNone/>
              <a:defRPr sz="1900">
                <a:solidFill>
                  <a:schemeClr val="dk1"/>
                </a:solidFill>
                <a:latin typeface="Calibri"/>
                <a:ea typeface="Calibri"/>
                <a:cs typeface="Calibri"/>
                <a:sym typeface="Calibri"/>
              </a:defRPr>
            </a:lvl1pPr>
            <a:lvl2pPr indent="0" lvl="1" marL="0" marR="0" rtl="0" algn="l">
              <a:spcBef>
                <a:spcPts val="0"/>
              </a:spcBef>
              <a:buNone/>
              <a:defRPr sz="1900">
                <a:solidFill>
                  <a:schemeClr val="dk1"/>
                </a:solidFill>
                <a:latin typeface="Calibri"/>
                <a:ea typeface="Calibri"/>
                <a:cs typeface="Calibri"/>
                <a:sym typeface="Calibri"/>
              </a:defRPr>
            </a:lvl2pPr>
            <a:lvl3pPr indent="0" lvl="2" marL="0" marR="0" rtl="0" algn="l">
              <a:spcBef>
                <a:spcPts val="0"/>
              </a:spcBef>
              <a:buNone/>
              <a:defRPr sz="1900">
                <a:solidFill>
                  <a:schemeClr val="dk1"/>
                </a:solidFill>
                <a:latin typeface="Calibri"/>
                <a:ea typeface="Calibri"/>
                <a:cs typeface="Calibri"/>
                <a:sym typeface="Calibri"/>
              </a:defRPr>
            </a:lvl3pPr>
            <a:lvl4pPr indent="0" lvl="3" marL="0" marR="0" rtl="0" algn="l">
              <a:spcBef>
                <a:spcPts val="0"/>
              </a:spcBef>
              <a:buNone/>
              <a:defRPr sz="1900">
                <a:solidFill>
                  <a:schemeClr val="dk1"/>
                </a:solidFill>
                <a:latin typeface="Calibri"/>
                <a:ea typeface="Calibri"/>
                <a:cs typeface="Calibri"/>
                <a:sym typeface="Calibri"/>
              </a:defRPr>
            </a:lvl4pPr>
            <a:lvl5pPr indent="0" lvl="4" marL="0" marR="0" rtl="0" algn="l">
              <a:spcBef>
                <a:spcPts val="0"/>
              </a:spcBef>
              <a:buNone/>
              <a:defRPr sz="1900">
                <a:solidFill>
                  <a:schemeClr val="dk1"/>
                </a:solidFill>
                <a:latin typeface="Calibri"/>
                <a:ea typeface="Calibri"/>
                <a:cs typeface="Calibri"/>
                <a:sym typeface="Calibri"/>
              </a:defRPr>
            </a:lvl5pPr>
            <a:lvl6pPr indent="0" lvl="5" marL="0" marR="0" rtl="0" algn="l">
              <a:spcBef>
                <a:spcPts val="0"/>
              </a:spcBef>
              <a:buNone/>
              <a:defRPr sz="1900">
                <a:solidFill>
                  <a:schemeClr val="dk1"/>
                </a:solidFill>
                <a:latin typeface="Calibri"/>
                <a:ea typeface="Calibri"/>
                <a:cs typeface="Calibri"/>
                <a:sym typeface="Calibri"/>
              </a:defRPr>
            </a:lvl6pPr>
            <a:lvl7pPr indent="0" lvl="6" marL="0" marR="0" rtl="0" algn="l">
              <a:spcBef>
                <a:spcPts val="0"/>
              </a:spcBef>
              <a:buNone/>
              <a:defRPr sz="1900">
                <a:solidFill>
                  <a:schemeClr val="dk1"/>
                </a:solidFill>
                <a:latin typeface="Calibri"/>
                <a:ea typeface="Calibri"/>
                <a:cs typeface="Calibri"/>
                <a:sym typeface="Calibri"/>
              </a:defRPr>
            </a:lvl7pPr>
            <a:lvl8pPr indent="0" lvl="7" marL="0" marR="0" rtl="0" algn="l">
              <a:spcBef>
                <a:spcPts val="0"/>
              </a:spcBef>
              <a:buNone/>
              <a:defRPr sz="1900">
                <a:solidFill>
                  <a:schemeClr val="dk1"/>
                </a:solidFill>
                <a:latin typeface="Calibri"/>
                <a:ea typeface="Calibri"/>
                <a:cs typeface="Calibri"/>
                <a:sym typeface="Calibri"/>
              </a:defRPr>
            </a:lvl8pPr>
            <a:lvl9pPr indent="0" lvl="8" marL="0" marR="0" rtl="0" algn="l">
              <a:spcBef>
                <a:spcPts val="0"/>
              </a:spcBef>
              <a:buNone/>
              <a:defRPr sz="19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Title and Content">
    <p:spTree>
      <p:nvGrpSpPr>
        <p:cNvPr id="248" name="Shape 248"/>
        <p:cNvGrpSpPr/>
        <p:nvPr/>
      </p:nvGrpSpPr>
      <p:grpSpPr>
        <a:xfrm>
          <a:off x="0" y="0"/>
          <a:ext cx="0" cy="0"/>
          <a:chOff x="0" y="0"/>
          <a:chExt cx="0" cy="0"/>
        </a:xfrm>
      </p:grpSpPr>
      <p:sp>
        <p:nvSpPr>
          <p:cNvPr id="249" name="Google Shape;249;p47"/>
          <p:cNvSpPr txBox="1"/>
          <p:nvPr>
            <p:ph type="title"/>
          </p:nvPr>
        </p:nvSpPr>
        <p:spPr>
          <a:xfrm>
            <a:off x="838200" y="365125"/>
            <a:ext cx="10515600" cy="1325700"/>
          </a:xfrm>
          <a:prstGeom prst="rect">
            <a:avLst/>
          </a:prstGeom>
          <a:noFill/>
          <a:ln>
            <a:noFill/>
          </a:ln>
        </p:spPr>
        <p:txBody>
          <a:bodyPr anchorCtr="0" anchor="ctr" bIns="60925" lIns="121900" spcFirstLastPara="1" rIns="121900" wrap="square" tIns="60925">
            <a:noAutofit/>
          </a:bodyPr>
          <a:lstStyle>
            <a:lvl1pPr lvl="0" rtl="0" algn="l">
              <a:lnSpc>
                <a:spcPct val="90000"/>
              </a:lnSpc>
              <a:spcBef>
                <a:spcPts val="0"/>
              </a:spcBef>
              <a:spcAft>
                <a:spcPts val="0"/>
              </a:spcAft>
              <a:buClr>
                <a:schemeClr val="dk1"/>
              </a:buClr>
              <a:buSzPts val="2400"/>
              <a:buNone/>
              <a:defRPr/>
            </a:lvl1pPr>
            <a:lvl2pPr lvl="1" rtl="0" algn="l">
              <a:lnSpc>
                <a:spcPct val="100000"/>
              </a:lnSpc>
              <a:spcBef>
                <a:spcPts val="0"/>
              </a:spcBef>
              <a:spcAft>
                <a:spcPts val="0"/>
              </a:spcAft>
              <a:buSzPts val="1900"/>
              <a:buNone/>
              <a:defRPr/>
            </a:lvl2pPr>
            <a:lvl3pPr lvl="2" rtl="0" algn="l">
              <a:lnSpc>
                <a:spcPct val="100000"/>
              </a:lnSpc>
              <a:spcBef>
                <a:spcPts val="0"/>
              </a:spcBef>
              <a:spcAft>
                <a:spcPts val="0"/>
              </a:spcAft>
              <a:buSzPts val="1900"/>
              <a:buNone/>
              <a:defRPr/>
            </a:lvl3pPr>
            <a:lvl4pPr lvl="3" rtl="0" algn="l">
              <a:lnSpc>
                <a:spcPct val="100000"/>
              </a:lnSpc>
              <a:spcBef>
                <a:spcPts val="0"/>
              </a:spcBef>
              <a:spcAft>
                <a:spcPts val="0"/>
              </a:spcAft>
              <a:buSzPts val="1900"/>
              <a:buNone/>
              <a:defRPr/>
            </a:lvl4pPr>
            <a:lvl5pPr lvl="4" rtl="0" algn="l">
              <a:lnSpc>
                <a:spcPct val="100000"/>
              </a:lnSpc>
              <a:spcBef>
                <a:spcPts val="0"/>
              </a:spcBef>
              <a:spcAft>
                <a:spcPts val="0"/>
              </a:spcAft>
              <a:buSzPts val="1900"/>
              <a:buNone/>
              <a:defRPr/>
            </a:lvl5pPr>
            <a:lvl6pPr lvl="5" rtl="0" algn="l">
              <a:lnSpc>
                <a:spcPct val="100000"/>
              </a:lnSpc>
              <a:spcBef>
                <a:spcPts val="0"/>
              </a:spcBef>
              <a:spcAft>
                <a:spcPts val="0"/>
              </a:spcAft>
              <a:buSzPts val="1900"/>
              <a:buNone/>
              <a:defRPr/>
            </a:lvl6pPr>
            <a:lvl7pPr lvl="6" rtl="0" algn="l">
              <a:lnSpc>
                <a:spcPct val="100000"/>
              </a:lnSpc>
              <a:spcBef>
                <a:spcPts val="0"/>
              </a:spcBef>
              <a:spcAft>
                <a:spcPts val="0"/>
              </a:spcAft>
              <a:buSzPts val="1900"/>
              <a:buNone/>
              <a:defRPr/>
            </a:lvl7pPr>
            <a:lvl8pPr lvl="7" rtl="0" algn="l">
              <a:lnSpc>
                <a:spcPct val="100000"/>
              </a:lnSpc>
              <a:spcBef>
                <a:spcPts val="0"/>
              </a:spcBef>
              <a:spcAft>
                <a:spcPts val="0"/>
              </a:spcAft>
              <a:buSzPts val="1900"/>
              <a:buNone/>
              <a:defRPr/>
            </a:lvl8pPr>
            <a:lvl9pPr lvl="8" rtl="0" algn="l">
              <a:lnSpc>
                <a:spcPct val="100000"/>
              </a:lnSpc>
              <a:spcBef>
                <a:spcPts val="0"/>
              </a:spcBef>
              <a:spcAft>
                <a:spcPts val="0"/>
              </a:spcAft>
              <a:buSzPts val="1900"/>
              <a:buNone/>
              <a:defRPr/>
            </a:lvl9pPr>
          </a:lstStyle>
          <a:p/>
        </p:txBody>
      </p:sp>
      <p:sp>
        <p:nvSpPr>
          <p:cNvPr id="250" name="Google Shape;250;p47"/>
          <p:cNvSpPr txBox="1"/>
          <p:nvPr>
            <p:ph idx="1" type="body"/>
          </p:nvPr>
        </p:nvSpPr>
        <p:spPr>
          <a:xfrm>
            <a:off x="838200" y="1825625"/>
            <a:ext cx="10515600" cy="43512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chemeClr val="dk1"/>
              </a:buClr>
              <a:buSzPts val="2400"/>
              <a:buChar char="•"/>
              <a:defRPr/>
            </a:lvl1pPr>
            <a:lvl2pPr indent="-381000" lvl="1" marL="914400" rtl="0" algn="l">
              <a:lnSpc>
                <a:spcPct val="90000"/>
              </a:lnSpc>
              <a:spcBef>
                <a:spcPts val="500"/>
              </a:spcBef>
              <a:spcAft>
                <a:spcPts val="0"/>
              </a:spcAft>
              <a:buClr>
                <a:schemeClr val="dk1"/>
              </a:buClr>
              <a:buSzPts val="2400"/>
              <a:buChar char="•"/>
              <a:defRPr/>
            </a:lvl2pPr>
            <a:lvl3pPr indent="-381000" lvl="2" marL="1371600" rtl="0" algn="l">
              <a:lnSpc>
                <a:spcPct val="90000"/>
              </a:lnSpc>
              <a:spcBef>
                <a:spcPts val="500"/>
              </a:spcBef>
              <a:spcAft>
                <a:spcPts val="0"/>
              </a:spcAft>
              <a:buClr>
                <a:schemeClr val="dk1"/>
              </a:buClr>
              <a:buSzPts val="2400"/>
              <a:buChar char="•"/>
              <a:defRPr/>
            </a:lvl3pPr>
            <a:lvl4pPr indent="-381000" lvl="3" marL="1828800" rtl="0" algn="l">
              <a:lnSpc>
                <a:spcPct val="90000"/>
              </a:lnSpc>
              <a:spcBef>
                <a:spcPts val="500"/>
              </a:spcBef>
              <a:spcAft>
                <a:spcPts val="0"/>
              </a:spcAft>
              <a:buClr>
                <a:schemeClr val="dk1"/>
              </a:buClr>
              <a:buSzPts val="2400"/>
              <a:buChar char="•"/>
              <a:defRPr/>
            </a:lvl4pPr>
            <a:lvl5pPr indent="-381000" lvl="4" marL="2286000" rtl="0" algn="l">
              <a:lnSpc>
                <a:spcPct val="90000"/>
              </a:lnSpc>
              <a:spcBef>
                <a:spcPts val="500"/>
              </a:spcBef>
              <a:spcAft>
                <a:spcPts val="0"/>
              </a:spcAft>
              <a:buClr>
                <a:schemeClr val="dk1"/>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pic>
        <p:nvPicPr>
          <p:cNvPr id="251" name="Google Shape;251;p47"/>
          <p:cNvPicPr preferRelativeResize="0"/>
          <p:nvPr/>
        </p:nvPicPr>
        <p:blipFill rotWithShape="1">
          <a:blip r:embed="rId2">
            <a:alphaModFix/>
          </a:blip>
          <a:srcRect b="0" l="0" r="0" t="0"/>
          <a:stretch/>
        </p:blipFill>
        <p:spPr>
          <a:xfrm>
            <a:off x="10679057" y="6488027"/>
            <a:ext cx="1159627" cy="374073"/>
          </a:xfrm>
          <a:prstGeom prst="rect">
            <a:avLst/>
          </a:prstGeom>
          <a:noFill/>
          <a:ln>
            <a:noFill/>
          </a:ln>
        </p:spPr>
      </p:pic>
      <p:grpSp>
        <p:nvGrpSpPr>
          <p:cNvPr id="252" name="Google Shape;252;p47"/>
          <p:cNvGrpSpPr/>
          <p:nvPr/>
        </p:nvGrpSpPr>
        <p:grpSpPr>
          <a:xfrm>
            <a:off x="0" y="6488021"/>
            <a:ext cx="10498626" cy="374100"/>
            <a:chOff x="0" y="6488026"/>
            <a:chExt cx="10498626" cy="374100"/>
          </a:xfrm>
        </p:grpSpPr>
        <p:sp>
          <p:nvSpPr>
            <p:cNvPr id="253" name="Google Shape;253;p47"/>
            <p:cNvSpPr/>
            <p:nvPr/>
          </p:nvSpPr>
          <p:spPr>
            <a:xfrm>
              <a:off x="0" y="6488026"/>
              <a:ext cx="10180800" cy="374100"/>
            </a:xfrm>
            <a:prstGeom prst="snip1Rect">
              <a:avLst>
                <a:gd fmla="val 0" name="adj"/>
              </a:avLst>
            </a:prstGeom>
            <a:solidFill>
              <a:srgbClr val="035496"/>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54" name="Google Shape;254;p47"/>
            <p:cNvSpPr/>
            <p:nvPr/>
          </p:nvSpPr>
          <p:spPr>
            <a:xfrm>
              <a:off x="9832326" y="6488026"/>
              <a:ext cx="666300" cy="374100"/>
            </a:xfrm>
            <a:prstGeom prst="triangle">
              <a:avLst>
                <a:gd fmla="val 52469" name="adj"/>
              </a:avLst>
            </a:prstGeom>
            <a:solidFill>
              <a:srgbClr val="035496"/>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grpSp>
      <p:sp>
        <p:nvSpPr>
          <p:cNvPr id="255" name="Google Shape;255;p47"/>
          <p:cNvSpPr/>
          <p:nvPr/>
        </p:nvSpPr>
        <p:spPr>
          <a:xfrm>
            <a:off x="0" y="3"/>
            <a:ext cx="12192000" cy="249300"/>
          </a:xfrm>
          <a:prstGeom prst="rect">
            <a:avLst/>
          </a:prstGeom>
          <a:solidFill>
            <a:srgbClr val="00ADE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56" name="Google Shape;256;p47"/>
          <p:cNvSpPr txBox="1"/>
          <p:nvPr>
            <p:ph idx="12" type="sldNum"/>
          </p:nvPr>
        </p:nvSpPr>
        <p:spPr>
          <a:xfrm>
            <a:off x="141343" y="6496974"/>
            <a:ext cx="2743200" cy="365100"/>
          </a:xfrm>
          <a:prstGeom prst="rect">
            <a:avLst/>
          </a:prstGeom>
          <a:noFill/>
          <a:ln>
            <a:noFill/>
          </a:ln>
        </p:spPr>
        <p:txBody>
          <a:bodyPr anchorCtr="0" anchor="ctr" bIns="60925" lIns="121900" spcFirstLastPara="1" rIns="121900" wrap="square" tIns="60925">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chemeClr val="lt1"/>
                </a:solidFill>
                <a:latin typeface="Avenir"/>
                <a:ea typeface="Avenir"/>
                <a:cs typeface="Avenir"/>
                <a:sym typeface="Avenir"/>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chemeClr val="lt1"/>
                </a:solidFill>
                <a:latin typeface="Avenir"/>
                <a:ea typeface="Avenir"/>
                <a:cs typeface="Avenir"/>
                <a:sym typeface="Avenir"/>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chemeClr val="lt1"/>
                </a:solidFill>
                <a:latin typeface="Avenir"/>
                <a:ea typeface="Avenir"/>
                <a:cs typeface="Avenir"/>
                <a:sym typeface="Avenir"/>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chemeClr val="lt1"/>
                </a:solidFill>
                <a:latin typeface="Avenir"/>
                <a:ea typeface="Avenir"/>
                <a:cs typeface="Avenir"/>
                <a:sym typeface="Avenir"/>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chemeClr val="lt1"/>
                </a:solidFill>
                <a:latin typeface="Avenir"/>
                <a:ea typeface="Avenir"/>
                <a:cs typeface="Avenir"/>
                <a:sym typeface="Avenir"/>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chemeClr val="lt1"/>
                </a:solidFill>
                <a:latin typeface="Avenir"/>
                <a:ea typeface="Avenir"/>
                <a:cs typeface="Avenir"/>
                <a:sym typeface="Avenir"/>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chemeClr val="lt1"/>
                </a:solidFill>
                <a:latin typeface="Avenir"/>
                <a:ea typeface="Avenir"/>
                <a:cs typeface="Avenir"/>
                <a:sym typeface="Avenir"/>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chemeClr val="lt1"/>
                </a:solidFill>
                <a:latin typeface="Avenir"/>
                <a:ea typeface="Avenir"/>
                <a:cs typeface="Avenir"/>
                <a:sym typeface="Avenir"/>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chemeClr val="lt1"/>
                </a:solidFill>
                <a:latin typeface="Avenir"/>
                <a:ea typeface="Avenir"/>
                <a:cs typeface="Avenir"/>
                <a:sym typeface="Avenir"/>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lt1"/>
        </a:solidFill>
      </p:bgPr>
    </p:bg>
    <p:spTree>
      <p:nvGrpSpPr>
        <p:cNvPr id="263" name="Shape 263"/>
        <p:cNvGrpSpPr/>
        <p:nvPr/>
      </p:nvGrpSpPr>
      <p:grpSpPr>
        <a:xfrm>
          <a:off x="0" y="0"/>
          <a:ext cx="0" cy="0"/>
          <a:chOff x="0" y="0"/>
          <a:chExt cx="0" cy="0"/>
        </a:xfrm>
      </p:grpSpPr>
      <p:pic>
        <p:nvPicPr>
          <p:cNvPr id="264" name="Google Shape;264;p49"/>
          <p:cNvPicPr preferRelativeResize="0"/>
          <p:nvPr/>
        </p:nvPicPr>
        <p:blipFill>
          <a:blip r:embed="rId2">
            <a:alphaModFix/>
          </a:blip>
          <a:stretch>
            <a:fillRect/>
          </a:stretch>
        </p:blipFill>
        <p:spPr>
          <a:xfrm>
            <a:off x="-126575" y="-897000"/>
            <a:ext cx="12430199" cy="8292749"/>
          </a:xfrm>
          <a:prstGeom prst="rect">
            <a:avLst/>
          </a:prstGeom>
          <a:noFill/>
          <a:ln>
            <a:noFill/>
          </a:ln>
        </p:spPr>
      </p:pic>
      <p:sp>
        <p:nvSpPr>
          <p:cNvPr id="265" name="Google Shape;265;p49"/>
          <p:cNvSpPr/>
          <p:nvPr/>
        </p:nvSpPr>
        <p:spPr>
          <a:xfrm>
            <a:off x="-126575" y="1257424"/>
            <a:ext cx="10827900" cy="1719300"/>
          </a:xfrm>
          <a:prstGeom prst="rect">
            <a:avLst/>
          </a:prstGeom>
          <a:solidFill>
            <a:srgbClr val="F6290E">
              <a:alpha val="6039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66" name="Google Shape;266;p49"/>
          <p:cNvSpPr txBox="1"/>
          <p:nvPr>
            <p:ph type="title"/>
          </p:nvPr>
        </p:nvSpPr>
        <p:spPr>
          <a:xfrm>
            <a:off x="312304" y="1488066"/>
            <a:ext cx="10515600" cy="8049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lt1"/>
              </a:buClr>
              <a:buSzPts val="5200"/>
              <a:buFont typeface="Jost Black"/>
              <a:buNone/>
              <a:defRPr i="0" sz="5200">
                <a:solidFill>
                  <a:schemeClr val="lt1"/>
                </a:solidFill>
                <a:latin typeface="Jost Black"/>
                <a:ea typeface="Jost Black"/>
                <a:cs typeface="Jost Black"/>
                <a:sym typeface="Jost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267" name="Google Shape;267;p49"/>
          <p:cNvPicPr preferRelativeResize="0"/>
          <p:nvPr/>
        </p:nvPicPr>
        <p:blipFill rotWithShape="1">
          <a:blip r:embed="rId3">
            <a:alphaModFix/>
          </a:blip>
          <a:srcRect b="0" l="0" r="0" t="0"/>
          <a:stretch/>
        </p:blipFill>
        <p:spPr>
          <a:xfrm>
            <a:off x="9381921" y="5810397"/>
            <a:ext cx="2438940" cy="893105"/>
          </a:xfrm>
          <a:prstGeom prst="rect">
            <a:avLst/>
          </a:prstGeom>
          <a:noFill/>
          <a:ln>
            <a:noFill/>
          </a:ln>
        </p:spPr>
      </p:pic>
      <p:sp>
        <p:nvSpPr>
          <p:cNvPr id="268" name="Google Shape;268;p49"/>
          <p:cNvSpPr txBox="1"/>
          <p:nvPr>
            <p:ph idx="2" type="title"/>
          </p:nvPr>
        </p:nvSpPr>
        <p:spPr>
          <a:xfrm>
            <a:off x="312304" y="2088641"/>
            <a:ext cx="10515600" cy="8049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lt1"/>
              </a:buClr>
              <a:buSzPts val="3000"/>
              <a:buFont typeface="Jost Medium"/>
              <a:buNone/>
              <a:defRPr i="0" sz="3000">
                <a:solidFill>
                  <a:schemeClr val="lt1"/>
                </a:solidFill>
                <a:latin typeface="Jost Medium"/>
                <a:ea typeface="Jost Medium"/>
                <a:cs typeface="Jost Medium"/>
                <a:sym typeface="Jost Medium"/>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69" name="Google Shape;269;p49"/>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lvl1pPr lvl="0" rtl="0">
              <a:buNone/>
              <a:defRPr sz="1300">
                <a:solidFill>
                  <a:srgbClr val="173478"/>
                </a:solidFill>
                <a:latin typeface="Jost Medium"/>
                <a:ea typeface="Jost Medium"/>
                <a:cs typeface="Jost Medium"/>
                <a:sym typeface="Jost Medium"/>
              </a:defRPr>
            </a:lvl1pPr>
            <a:lvl2pPr lvl="1" rtl="0">
              <a:buNone/>
              <a:defRPr sz="1300">
                <a:solidFill>
                  <a:srgbClr val="173478"/>
                </a:solidFill>
                <a:latin typeface="Jost Medium"/>
                <a:ea typeface="Jost Medium"/>
                <a:cs typeface="Jost Medium"/>
                <a:sym typeface="Jost Medium"/>
              </a:defRPr>
            </a:lvl2pPr>
            <a:lvl3pPr lvl="2" rtl="0">
              <a:buNone/>
              <a:defRPr sz="1300">
                <a:solidFill>
                  <a:srgbClr val="173478"/>
                </a:solidFill>
                <a:latin typeface="Jost Medium"/>
                <a:ea typeface="Jost Medium"/>
                <a:cs typeface="Jost Medium"/>
                <a:sym typeface="Jost Medium"/>
              </a:defRPr>
            </a:lvl3pPr>
            <a:lvl4pPr lvl="3" rtl="0">
              <a:buNone/>
              <a:defRPr sz="1300">
                <a:solidFill>
                  <a:srgbClr val="173478"/>
                </a:solidFill>
                <a:latin typeface="Jost Medium"/>
                <a:ea typeface="Jost Medium"/>
                <a:cs typeface="Jost Medium"/>
                <a:sym typeface="Jost Medium"/>
              </a:defRPr>
            </a:lvl4pPr>
            <a:lvl5pPr lvl="4" rtl="0">
              <a:buNone/>
              <a:defRPr sz="1300">
                <a:solidFill>
                  <a:srgbClr val="173478"/>
                </a:solidFill>
                <a:latin typeface="Jost Medium"/>
                <a:ea typeface="Jost Medium"/>
                <a:cs typeface="Jost Medium"/>
                <a:sym typeface="Jost Medium"/>
              </a:defRPr>
            </a:lvl5pPr>
            <a:lvl6pPr lvl="5" rtl="0">
              <a:buNone/>
              <a:defRPr sz="1300">
                <a:solidFill>
                  <a:srgbClr val="173478"/>
                </a:solidFill>
                <a:latin typeface="Jost Medium"/>
                <a:ea typeface="Jost Medium"/>
                <a:cs typeface="Jost Medium"/>
                <a:sym typeface="Jost Medium"/>
              </a:defRPr>
            </a:lvl6pPr>
            <a:lvl7pPr lvl="6" rtl="0">
              <a:buNone/>
              <a:defRPr sz="1300">
                <a:solidFill>
                  <a:srgbClr val="173478"/>
                </a:solidFill>
                <a:latin typeface="Jost Medium"/>
                <a:ea typeface="Jost Medium"/>
                <a:cs typeface="Jost Medium"/>
                <a:sym typeface="Jost Medium"/>
              </a:defRPr>
            </a:lvl7pPr>
            <a:lvl8pPr lvl="7" rtl="0">
              <a:buNone/>
              <a:defRPr sz="1300">
                <a:solidFill>
                  <a:srgbClr val="173478"/>
                </a:solidFill>
                <a:latin typeface="Jost Medium"/>
                <a:ea typeface="Jost Medium"/>
                <a:cs typeface="Jost Medium"/>
                <a:sym typeface="Jost Medium"/>
              </a:defRPr>
            </a:lvl8pPr>
            <a:lvl9pPr lvl="8" rtl="0">
              <a:buNone/>
              <a:defRPr sz="1300">
                <a:solidFill>
                  <a:srgbClr val="173478"/>
                </a:solidFill>
                <a:latin typeface="Jost Medium"/>
                <a:ea typeface="Jost Medium"/>
                <a:cs typeface="Jost Medium"/>
                <a:sym typeface="Jost Medium"/>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type="obj">
  <p:cSld name="OBJECT">
    <p:bg>
      <p:bgPr>
        <a:blipFill>
          <a:blip r:embed="rId2">
            <a:alphaModFix/>
          </a:blip>
          <a:stretch>
            <a:fillRect/>
          </a:stretch>
        </a:blipFill>
      </p:bgPr>
    </p:bg>
    <p:spTree>
      <p:nvGrpSpPr>
        <p:cNvPr id="270" name="Shape 270"/>
        <p:cNvGrpSpPr/>
        <p:nvPr/>
      </p:nvGrpSpPr>
      <p:grpSpPr>
        <a:xfrm>
          <a:off x="0" y="0"/>
          <a:ext cx="0" cy="0"/>
          <a:chOff x="0" y="0"/>
          <a:chExt cx="0" cy="0"/>
        </a:xfrm>
      </p:grpSpPr>
      <p:sp>
        <p:nvSpPr>
          <p:cNvPr id="271" name="Google Shape;271;p50"/>
          <p:cNvSpPr txBox="1"/>
          <p:nvPr>
            <p:ph type="title"/>
          </p:nvPr>
        </p:nvSpPr>
        <p:spPr>
          <a:xfrm>
            <a:off x="1496291" y="365125"/>
            <a:ext cx="94764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173478"/>
              </a:buClr>
              <a:buSzPts val="4000"/>
              <a:buFont typeface="Jost Black"/>
              <a:buNone/>
              <a:defRPr i="0" sz="4000">
                <a:solidFill>
                  <a:srgbClr val="173478"/>
                </a:solidFill>
                <a:latin typeface="Jost Black"/>
                <a:ea typeface="Jost Black"/>
                <a:cs typeface="Jost Black"/>
                <a:sym typeface="Jost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72" name="Google Shape;272;p50"/>
          <p:cNvSpPr txBox="1"/>
          <p:nvPr>
            <p:ph idx="1" type="body"/>
          </p:nvPr>
        </p:nvSpPr>
        <p:spPr>
          <a:xfrm>
            <a:off x="1496291" y="1871779"/>
            <a:ext cx="9476400" cy="4351200"/>
          </a:xfrm>
          <a:prstGeom prst="rect">
            <a:avLst/>
          </a:prstGeom>
          <a:noFill/>
          <a:ln>
            <a:noFill/>
          </a:ln>
        </p:spPr>
        <p:txBody>
          <a:bodyPr anchorCtr="0" anchor="t" bIns="45700" lIns="91425" spcFirstLastPara="1" rIns="91425" wrap="square" tIns="45700">
            <a:normAutofit/>
          </a:bodyPr>
          <a:lstStyle>
            <a:lvl1pPr indent="-406400" lvl="0" marL="457200" rtl="0" algn="l">
              <a:lnSpc>
                <a:spcPct val="90000"/>
              </a:lnSpc>
              <a:spcBef>
                <a:spcPts val="1000"/>
              </a:spcBef>
              <a:spcAft>
                <a:spcPts val="0"/>
              </a:spcAft>
              <a:buClr>
                <a:srgbClr val="173478"/>
              </a:buClr>
              <a:buSzPts val="2800"/>
              <a:buFont typeface="Jost"/>
              <a:buChar char="•"/>
              <a:defRPr i="0">
                <a:solidFill>
                  <a:srgbClr val="173478"/>
                </a:solidFill>
                <a:latin typeface="Jost"/>
                <a:ea typeface="Jost"/>
                <a:cs typeface="Jost"/>
                <a:sym typeface="Jost"/>
              </a:defRPr>
            </a:lvl1pPr>
            <a:lvl2pPr indent="-381000" lvl="1" marL="914400" rtl="0" algn="l">
              <a:lnSpc>
                <a:spcPct val="90000"/>
              </a:lnSpc>
              <a:spcBef>
                <a:spcPts val="500"/>
              </a:spcBef>
              <a:spcAft>
                <a:spcPts val="0"/>
              </a:spcAft>
              <a:buClr>
                <a:srgbClr val="173478"/>
              </a:buClr>
              <a:buSzPts val="2400"/>
              <a:buChar char="•"/>
              <a:defRPr i="0">
                <a:solidFill>
                  <a:srgbClr val="173478"/>
                </a:solidFill>
              </a:defRPr>
            </a:lvl2pPr>
            <a:lvl3pPr indent="-355600" lvl="2" marL="1371600" rtl="0" algn="l">
              <a:lnSpc>
                <a:spcPct val="90000"/>
              </a:lnSpc>
              <a:spcBef>
                <a:spcPts val="500"/>
              </a:spcBef>
              <a:spcAft>
                <a:spcPts val="0"/>
              </a:spcAft>
              <a:buClr>
                <a:srgbClr val="173478"/>
              </a:buClr>
              <a:buSzPts val="2000"/>
              <a:buChar char="•"/>
              <a:defRPr i="0">
                <a:solidFill>
                  <a:srgbClr val="173478"/>
                </a:solidFill>
              </a:defRPr>
            </a:lvl3pPr>
            <a:lvl4pPr indent="-342900" lvl="3" marL="1828800" rtl="0" algn="l">
              <a:lnSpc>
                <a:spcPct val="90000"/>
              </a:lnSpc>
              <a:spcBef>
                <a:spcPts val="500"/>
              </a:spcBef>
              <a:spcAft>
                <a:spcPts val="0"/>
              </a:spcAft>
              <a:buClr>
                <a:srgbClr val="173478"/>
              </a:buClr>
              <a:buSzPts val="1800"/>
              <a:buChar char="•"/>
              <a:defRPr i="0">
                <a:solidFill>
                  <a:srgbClr val="173478"/>
                </a:solidFill>
              </a:defRPr>
            </a:lvl4pPr>
            <a:lvl5pPr indent="-342900" lvl="4" marL="2286000" rtl="0" algn="l">
              <a:lnSpc>
                <a:spcPct val="90000"/>
              </a:lnSpc>
              <a:spcBef>
                <a:spcPts val="500"/>
              </a:spcBef>
              <a:spcAft>
                <a:spcPts val="0"/>
              </a:spcAft>
              <a:buClr>
                <a:srgbClr val="173478"/>
              </a:buClr>
              <a:buSzPts val="1800"/>
              <a:buChar char="•"/>
              <a:defRPr i="0">
                <a:solidFill>
                  <a:srgbClr val="173478"/>
                </a:solidFil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73" name="Google Shape;273;p50"/>
          <p:cNvSpPr txBox="1"/>
          <p:nvPr>
            <p:ph idx="12" type="sldNum"/>
          </p:nvPr>
        </p:nvSpPr>
        <p:spPr>
          <a:xfrm>
            <a:off x="436759" y="6356350"/>
            <a:ext cx="2743200" cy="365100"/>
          </a:xfrm>
          <a:prstGeom prst="rect">
            <a:avLst/>
          </a:prstGeom>
          <a:noFill/>
          <a:ln>
            <a:noFill/>
          </a:ln>
        </p:spPr>
        <p:txBody>
          <a:bodyPr anchorCtr="0" anchor="ctr" bIns="45700" lIns="91425" spcFirstLastPara="1" rIns="91425" wrap="square" tIns="45700">
            <a:noAutofit/>
          </a:bodyPr>
          <a:lstStyle>
            <a:lvl1pPr indent="0" lvl="0" marL="0" rtl="0" algn="l">
              <a:spcBef>
                <a:spcPts val="0"/>
              </a:spcBef>
              <a:buNone/>
              <a:defRPr b="0" i="0" sz="1200" u="none" cap="none" strike="noStrike">
                <a:solidFill>
                  <a:schemeClr val="lt1"/>
                </a:solidFill>
                <a:latin typeface="Calibri"/>
                <a:ea typeface="Calibri"/>
                <a:cs typeface="Calibri"/>
                <a:sym typeface="Calibri"/>
              </a:defRPr>
            </a:lvl1pPr>
            <a:lvl2pPr indent="0" lvl="1" marL="0" rtl="0" algn="l">
              <a:spcBef>
                <a:spcPts val="0"/>
              </a:spcBef>
              <a:buNone/>
              <a:defRPr b="0" i="0" sz="1200" u="none" cap="none" strike="noStrike">
                <a:solidFill>
                  <a:schemeClr val="lt1"/>
                </a:solidFill>
                <a:latin typeface="Calibri"/>
                <a:ea typeface="Calibri"/>
                <a:cs typeface="Calibri"/>
                <a:sym typeface="Calibri"/>
              </a:defRPr>
            </a:lvl2pPr>
            <a:lvl3pPr indent="0" lvl="2" marL="0" rtl="0" algn="l">
              <a:spcBef>
                <a:spcPts val="0"/>
              </a:spcBef>
              <a:buNone/>
              <a:defRPr b="0" i="0" sz="1200" u="none" cap="none" strike="noStrike">
                <a:solidFill>
                  <a:schemeClr val="lt1"/>
                </a:solidFill>
                <a:latin typeface="Calibri"/>
                <a:ea typeface="Calibri"/>
                <a:cs typeface="Calibri"/>
                <a:sym typeface="Calibri"/>
              </a:defRPr>
            </a:lvl3pPr>
            <a:lvl4pPr indent="0" lvl="3" marL="0" rtl="0" algn="l">
              <a:spcBef>
                <a:spcPts val="0"/>
              </a:spcBef>
              <a:buNone/>
              <a:defRPr b="0" i="0" sz="1200" u="none" cap="none" strike="noStrike">
                <a:solidFill>
                  <a:schemeClr val="lt1"/>
                </a:solidFill>
                <a:latin typeface="Calibri"/>
                <a:ea typeface="Calibri"/>
                <a:cs typeface="Calibri"/>
                <a:sym typeface="Calibri"/>
              </a:defRPr>
            </a:lvl4pPr>
            <a:lvl5pPr indent="0" lvl="4" marL="0" rtl="0" algn="l">
              <a:spcBef>
                <a:spcPts val="0"/>
              </a:spcBef>
              <a:buNone/>
              <a:defRPr b="0" i="0" sz="1200" u="none" cap="none" strike="noStrike">
                <a:solidFill>
                  <a:schemeClr val="lt1"/>
                </a:solidFill>
                <a:latin typeface="Calibri"/>
                <a:ea typeface="Calibri"/>
                <a:cs typeface="Calibri"/>
                <a:sym typeface="Calibri"/>
              </a:defRPr>
            </a:lvl5pPr>
            <a:lvl6pPr indent="0" lvl="5" marL="0" rtl="0" algn="l">
              <a:spcBef>
                <a:spcPts val="0"/>
              </a:spcBef>
              <a:buNone/>
              <a:defRPr b="0" i="0" sz="1200" u="none" cap="none" strike="noStrike">
                <a:solidFill>
                  <a:schemeClr val="lt1"/>
                </a:solidFill>
                <a:latin typeface="Calibri"/>
                <a:ea typeface="Calibri"/>
                <a:cs typeface="Calibri"/>
                <a:sym typeface="Calibri"/>
              </a:defRPr>
            </a:lvl6pPr>
            <a:lvl7pPr indent="0" lvl="6" marL="0" rtl="0" algn="l">
              <a:spcBef>
                <a:spcPts val="0"/>
              </a:spcBef>
              <a:buNone/>
              <a:defRPr b="0" i="0" sz="1200" u="none" cap="none" strike="noStrike">
                <a:solidFill>
                  <a:schemeClr val="lt1"/>
                </a:solidFill>
                <a:latin typeface="Calibri"/>
                <a:ea typeface="Calibri"/>
                <a:cs typeface="Calibri"/>
                <a:sym typeface="Calibri"/>
              </a:defRPr>
            </a:lvl7pPr>
            <a:lvl8pPr indent="0" lvl="7" marL="0" rtl="0" algn="l">
              <a:spcBef>
                <a:spcPts val="0"/>
              </a:spcBef>
              <a:buNone/>
              <a:defRPr b="0" i="0" sz="1200" u="none" cap="none" strike="noStrike">
                <a:solidFill>
                  <a:schemeClr val="lt1"/>
                </a:solidFill>
                <a:latin typeface="Calibri"/>
                <a:ea typeface="Calibri"/>
                <a:cs typeface="Calibri"/>
                <a:sym typeface="Calibri"/>
              </a:defRPr>
            </a:lvl8pPr>
            <a:lvl9pPr indent="0" lvl="8" marL="0" rtl="0" algn="l">
              <a:spcBef>
                <a:spcPts val="0"/>
              </a:spcBef>
              <a:buNone/>
              <a:defRPr b="0" i="0" sz="1200" u="none" cap="none" strike="noStrike">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p:cSld name="3_Title and Content">
    <p:bg>
      <p:bgPr>
        <a:blipFill>
          <a:blip r:embed="rId2">
            <a:alphaModFix/>
          </a:blip>
          <a:stretch>
            <a:fillRect/>
          </a:stretch>
        </a:blipFill>
      </p:bgPr>
    </p:bg>
    <p:spTree>
      <p:nvGrpSpPr>
        <p:cNvPr id="274" name="Shape 274"/>
        <p:cNvGrpSpPr/>
        <p:nvPr/>
      </p:nvGrpSpPr>
      <p:grpSpPr>
        <a:xfrm>
          <a:off x="0" y="0"/>
          <a:ext cx="0" cy="0"/>
          <a:chOff x="0" y="0"/>
          <a:chExt cx="0" cy="0"/>
        </a:xfrm>
      </p:grpSpPr>
      <p:sp>
        <p:nvSpPr>
          <p:cNvPr id="275" name="Google Shape;275;p51"/>
          <p:cNvSpPr txBox="1"/>
          <p:nvPr>
            <p:ph type="title"/>
          </p:nvPr>
        </p:nvSpPr>
        <p:spPr>
          <a:xfrm>
            <a:off x="1496291" y="365125"/>
            <a:ext cx="94764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24ABBF"/>
              </a:buClr>
              <a:buSzPts val="4000"/>
              <a:buFont typeface="Jost Black"/>
              <a:buNone/>
              <a:defRPr i="0" sz="4000">
                <a:solidFill>
                  <a:srgbClr val="24ABBF"/>
                </a:solidFill>
                <a:latin typeface="Jost Black"/>
                <a:ea typeface="Jost Black"/>
                <a:cs typeface="Jost Black"/>
                <a:sym typeface="Jost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76" name="Google Shape;276;p51"/>
          <p:cNvSpPr txBox="1"/>
          <p:nvPr>
            <p:ph idx="1" type="body"/>
          </p:nvPr>
        </p:nvSpPr>
        <p:spPr>
          <a:xfrm>
            <a:off x="1496291" y="1871779"/>
            <a:ext cx="9476400" cy="4351200"/>
          </a:xfrm>
          <a:prstGeom prst="rect">
            <a:avLst/>
          </a:prstGeom>
          <a:noFill/>
          <a:ln>
            <a:noFill/>
          </a:ln>
        </p:spPr>
        <p:txBody>
          <a:bodyPr anchorCtr="0" anchor="t" bIns="45700" lIns="91425" spcFirstLastPara="1" rIns="91425" wrap="square" tIns="45700">
            <a:normAutofit/>
          </a:bodyPr>
          <a:lstStyle>
            <a:lvl1pPr indent="-406400" lvl="0" marL="457200" rtl="0" algn="l">
              <a:lnSpc>
                <a:spcPct val="90000"/>
              </a:lnSpc>
              <a:spcBef>
                <a:spcPts val="1000"/>
              </a:spcBef>
              <a:spcAft>
                <a:spcPts val="0"/>
              </a:spcAft>
              <a:buClr>
                <a:srgbClr val="24ABBF"/>
              </a:buClr>
              <a:buSzPts val="2800"/>
              <a:buFont typeface="Jost"/>
              <a:buChar char="•"/>
              <a:defRPr i="0">
                <a:solidFill>
                  <a:srgbClr val="24ABBF"/>
                </a:solidFill>
                <a:latin typeface="Jost"/>
                <a:ea typeface="Jost"/>
                <a:cs typeface="Jost"/>
                <a:sym typeface="Jost"/>
              </a:defRPr>
            </a:lvl1pPr>
            <a:lvl2pPr indent="-381000" lvl="1" marL="914400" rtl="0" algn="l">
              <a:lnSpc>
                <a:spcPct val="90000"/>
              </a:lnSpc>
              <a:spcBef>
                <a:spcPts val="500"/>
              </a:spcBef>
              <a:spcAft>
                <a:spcPts val="0"/>
              </a:spcAft>
              <a:buClr>
                <a:srgbClr val="24ABBF"/>
              </a:buClr>
              <a:buSzPts val="2400"/>
              <a:buChar char="•"/>
              <a:defRPr i="0">
                <a:solidFill>
                  <a:srgbClr val="24ABBF"/>
                </a:solidFill>
              </a:defRPr>
            </a:lvl2pPr>
            <a:lvl3pPr indent="-355600" lvl="2" marL="1371600" rtl="0" algn="l">
              <a:lnSpc>
                <a:spcPct val="90000"/>
              </a:lnSpc>
              <a:spcBef>
                <a:spcPts val="500"/>
              </a:spcBef>
              <a:spcAft>
                <a:spcPts val="0"/>
              </a:spcAft>
              <a:buClr>
                <a:srgbClr val="24ABBF"/>
              </a:buClr>
              <a:buSzPts val="2000"/>
              <a:buChar char="•"/>
              <a:defRPr i="0">
                <a:solidFill>
                  <a:srgbClr val="24ABBF"/>
                </a:solidFill>
              </a:defRPr>
            </a:lvl3pPr>
            <a:lvl4pPr indent="-342900" lvl="3" marL="1828800" rtl="0" algn="l">
              <a:lnSpc>
                <a:spcPct val="90000"/>
              </a:lnSpc>
              <a:spcBef>
                <a:spcPts val="500"/>
              </a:spcBef>
              <a:spcAft>
                <a:spcPts val="0"/>
              </a:spcAft>
              <a:buClr>
                <a:srgbClr val="24ABBF"/>
              </a:buClr>
              <a:buSzPts val="1800"/>
              <a:buChar char="•"/>
              <a:defRPr i="0">
                <a:solidFill>
                  <a:srgbClr val="24ABBF"/>
                </a:solidFill>
              </a:defRPr>
            </a:lvl4pPr>
            <a:lvl5pPr indent="-342900" lvl="4" marL="2286000" rtl="0" algn="l">
              <a:lnSpc>
                <a:spcPct val="90000"/>
              </a:lnSpc>
              <a:spcBef>
                <a:spcPts val="500"/>
              </a:spcBef>
              <a:spcAft>
                <a:spcPts val="0"/>
              </a:spcAft>
              <a:buClr>
                <a:srgbClr val="24ABBF"/>
              </a:buClr>
              <a:buSzPts val="1800"/>
              <a:buChar char="•"/>
              <a:defRPr i="0">
                <a:solidFill>
                  <a:srgbClr val="24ABBF"/>
                </a:solidFil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77" name="Google Shape;277;p51"/>
          <p:cNvSpPr txBox="1"/>
          <p:nvPr>
            <p:ph idx="12" type="sldNum"/>
          </p:nvPr>
        </p:nvSpPr>
        <p:spPr>
          <a:xfrm>
            <a:off x="436759" y="6356350"/>
            <a:ext cx="2743200" cy="365100"/>
          </a:xfrm>
          <a:prstGeom prst="rect">
            <a:avLst/>
          </a:prstGeom>
          <a:noFill/>
          <a:ln>
            <a:noFill/>
          </a:ln>
        </p:spPr>
        <p:txBody>
          <a:bodyPr anchorCtr="0" anchor="ctr" bIns="45700" lIns="91425" spcFirstLastPara="1" rIns="91425" wrap="square" tIns="45700">
            <a:noAutofit/>
          </a:bodyPr>
          <a:lstStyle>
            <a:lvl1pPr indent="0" lvl="0" marL="0" rtl="0" algn="l">
              <a:spcBef>
                <a:spcPts val="0"/>
              </a:spcBef>
              <a:buNone/>
              <a:defRPr b="0" i="0" sz="1200" u="none" cap="none" strike="noStrike">
                <a:solidFill>
                  <a:schemeClr val="lt1"/>
                </a:solidFill>
                <a:latin typeface="Calibri"/>
                <a:ea typeface="Calibri"/>
                <a:cs typeface="Calibri"/>
                <a:sym typeface="Calibri"/>
              </a:defRPr>
            </a:lvl1pPr>
            <a:lvl2pPr indent="0" lvl="1" marL="0" rtl="0" algn="l">
              <a:spcBef>
                <a:spcPts val="0"/>
              </a:spcBef>
              <a:buNone/>
              <a:defRPr b="0" i="0" sz="1200" u="none" cap="none" strike="noStrike">
                <a:solidFill>
                  <a:schemeClr val="lt1"/>
                </a:solidFill>
                <a:latin typeface="Calibri"/>
                <a:ea typeface="Calibri"/>
                <a:cs typeface="Calibri"/>
                <a:sym typeface="Calibri"/>
              </a:defRPr>
            </a:lvl2pPr>
            <a:lvl3pPr indent="0" lvl="2" marL="0" rtl="0" algn="l">
              <a:spcBef>
                <a:spcPts val="0"/>
              </a:spcBef>
              <a:buNone/>
              <a:defRPr b="0" i="0" sz="1200" u="none" cap="none" strike="noStrike">
                <a:solidFill>
                  <a:schemeClr val="lt1"/>
                </a:solidFill>
                <a:latin typeface="Calibri"/>
                <a:ea typeface="Calibri"/>
                <a:cs typeface="Calibri"/>
                <a:sym typeface="Calibri"/>
              </a:defRPr>
            </a:lvl3pPr>
            <a:lvl4pPr indent="0" lvl="3" marL="0" rtl="0" algn="l">
              <a:spcBef>
                <a:spcPts val="0"/>
              </a:spcBef>
              <a:buNone/>
              <a:defRPr b="0" i="0" sz="1200" u="none" cap="none" strike="noStrike">
                <a:solidFill>
                  <a:schemeClr val="lt1"/>
                </a:solidFill>
                <a:latin typeface="Calibri"/>
                <a:ea typeface="Calibri"/>
                <a:cs typeface="Calibri"/>
                <a:sym typeface="Calibri"/>
              </a:defRPr>
            </a:lvl4pPr>
            <a:lvl5pPr indent="0" lvl="4" marL="0" rtl="0" algn="l">
              <a:spcBef>
                <a:spcPts val="0"/>
              </a:spcBef>
              <a:buNone/>
              <a:defRPr b="0" i="0" sz="1200" u="none" cap="none" strike="noStrike">
                <a:solidFill>
                  <a:schemeClr val="lt1"/>
                </a:solidFill>
                <a:latin typeface="Calibri"/>
                <a:ea typeface="Calibri"/>
                <a:cs typeface="Calibri"/>
                <a:sym typeface="Calibri"/>
              </a:defRPr>
            </a:lvl5pPr>
            <a:lvl6pPr indent="0" lvl="5" marL="0" rtl="0" algn="l">
              <a:spcBef>
                <a:spcPts val="0"/>
              </a:spcBef>
              <a:buNone/>
              <a:defRPr b="0" i="0" sz="1200" u="none" cap="none" strike="noStrike">
                <a:solidFill>
                  <a:schemeClr val="lt1"/>
                </a:solidFill>
                <a:latin typeface="Calibri"/>
                <a:ea typeface="Calibri"/>
                <a:cs typeface="Calibri"/>
                <a:sym typeface="Calibri"/>
              </a:defRPr>
            </a:lvl6pPr>
            <a:lvl7pPr indent="0" lvl="6" marL="0" rtl="0" algn="l">
              <a:spcBef>
                <a:spcPts val="0"/>
              </a:spcBef>
              <a:buNone/>
              <a:defRPr b="0" i="0" sz="1200" u="none" cap="none" strike="noStrike">
                <a:solidFill>
                  <a:schemeClr val="lt1"/>
                </a:solidFill>
                <a:latin typeface="Calibri"/>
                <a:ea typeface="Calibri"/>
                <a:cs typeface="Calibri"/>
                <a:sym typeface="Calibri"/>
              </a:defRPr>
            </a:lvl7pPr>
            <a:lvl8pPr indent="0" lvl="7" marL="0" rtl="0" algn="l">
              <a:spcBef>
                <a:spcPts val="0"/>
              </a:spcBef>
              <a:buNone/>
              <a:defRPr b="0" i="0" sz="1200" u="none" cap="none" strike="noStrike">
                <a:solidFill>
                  <a:schemeClr val="lt1"/>
                </a:solidFill>
                <a:latin typeface="Calibri"/>
                <a:ea typeface="Calibri"/>
                <a:cs typeface="Calibri"/>
                <a:sym typeface="Calibri"/>
              </a:defRPr>
            </a:lvl8pPr>
            <a:lvl9pPr indent="0" lvl="8" marL="0" rtl="0" algn="l">
              <a:spcBef>
                <a:spcPts val="0"/>
              </a:spcBef>
              <a:buNone/>
              <a:defRPr b="0" i="0" sz="1200" u="none" cap="none" strike="noStrike">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bg>
      <p:bgPr>
        <a:blipFill>
          <a:blip r:embed="rId2">
            <a:alphaModFix/>
          </a:blip>
          <a:stretch>
            <a:fillRect/>
          </a:stretch>
        </a:blipFill>
      </p:bgPr>
    </p:bg>
    <p:spTree>
      <p:nvGrpSpPr>
        <p:cNvPr id="278" name="Shape 278"/>
        <p:cNvGrpSpPr/>
        <p:nvPr/>
      </p:nvGrpSpPr>
      <p:grpSpPr>
        <a:xfrm>
          <a:off x="0" y="0"/>
          <a:ext cx="0" cy="0"/>
          <a:chOff x="0" y="0"/>
          <a:chExt cx="0" cy="0"/>
        </a:xfrm>
      </p:grpSpPr>
      <p:sp>
        <p:nvSpPr>
          <p:cNvPr id="279" name="Google Shape;279;p52"/>
          <p:cNvSpPr txBox="1"/>
          <p:nvPr>
            <p:ph type="title"/>
          </p:nvPr>
        </p:nvSpPr>
        <p:spPr>
          <a:xfrm>
            <a:off x="1496291" y="365125"/>
            <a:ext cx="94764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173478"/>
              </a:buClr>
              <a:buSzPts val="4000"/>
              <a:buFont typeface="Jost Black"/>
              <a:buNone/>
              <a:defRPr i="0" sz="4000">
                <a:solidFill>
                  <a:srgbClr val="173478"/>
                </a:solidFill>
                <a:latin typeface="Jost Black"/>
                <a:ea typeface="Jost Black"/>
                <a:cs typeface="Jost Black"/>
                <a:sym typeface="Jost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80" name="Google Shape;280;p52"/>
          <p:cNvSpPr txBox="1"/>
          <p:nvPr>
            <p:ph idx="1" type="body"/>
          </p:nvPr>
        </p:nvSpPr>
        <p:spPr>
          <a:xfrm>
            <a:off x="1496291" y="1871779"/>
            <a:ext cx="9476400" cy="4351200"/>
          </a:xfrm>
          <a:prstGeom prst="rect">
            <a:avLst/>
          </a:prstGeom>
          <a:noFill/>
          <a:ln>
            <a:noFill/>
          </a:ln>
        </p:spPr>
        <p:txBody>
          <a:bodyPr anchorCtr="0" anchor="t" bIns="45700" lIns="91425" spcFirstLastPara="1" rIns="91425" wrap="square" tIns="45700">
            <a:normAutofit/>
          </a:bodyPr>
          <a:lstStyle>
            <a:lvl1pPr indent="-406400" lvl="0" marL="457200" rtl="0" algn="l">
              <a:lnSpc>
                <a:spcPct val="90000"/>
              </a:lnSpc>
              <a:spcBef>
                <a:spcPts val="1000"/>
              </a:spcBef>
              <a:spcAft>
                <a:spcPts val="0"/>
              </a:spcAft>
              <a:buClr>
                <a:srgbClr val="173478"/>
              </a:buClr>
              <a:buSzPts val="2800"/>
              <a:buFont typeface="Jost"/>
              <a:buChar char="•"/>
              <a:defRPr i="0">
                <a:solidFill>
                  <a:srgbClr val="173478"/>
                </a:solidFill>
                <a:latin typeface="Jost"/>
                <a:ea typeface="Jost"/>
                <a:cs typeface="Jost"/>
                <a:sym typeface="Jost"/>
              </a:defRPr>
            </a:lvl1pPr>
            <a:lvl2pPr indent="-381000" lvl="1" marL="914400" rtl="0" algn="l">
              <a:lnSpc>
                <a:spcPct val="90000"/>
              </a:lnSpc>
              <a:spcBef>
                <a:spcPts val="500"/>
              </a:spcBef>
              <a:spcAft>
                <a:spcPts val="0"/>
              </a:spcAft>
              <a:buClr>
                <a:srgbClr val="173478"/>
              </a:buClr>
              <a:buSzPts val="2400"/>
              <a:buChar char="•"/>
              <a:defRPr i="0">
                <a:solidFill>
                  <a:srgbClr val="173478"/>
                </a:solidFill>
              </a:defRPr>
            </a:lvl2pPr>
            <a:lvl3pPr indent="-355600" lvl="2" marL="1371600" rtl="0" algn="l">
              <a:lnSpc>
                <a:spcPct val="90000"/>
              </a:lnSpc>
              <a:spcBef>
                <a:spcPts val="500"/>
              </a:spcBef>
              <a:spcAft>
                <a:spcPts val="0"/>
              </a:spcAft>
              <a:buClr>
                <a:srgbClr val="173478"/>
              </a:buClr>
              <a:buSzPts val="2000"/>
              <a:buChar char="•"/>
              <a:defRPr i="0">
                <a:solidFill>
                  <a:srgbClr val="173478"/>
                </a:solidFill>
              </a:defRPr>
            </a:lvl3pPr>
            <a:lvl4pPr indent="-342900" lvl="3" marL="1828800" rtl="0" algn="l">
              <a:lnSpc>
                <a:spcPct val="90000"/>
              </a:lnSpc>
              <a:spcBef>
                <a:spcPts val="500"/>
              </a:spcBef>
              <a:spcAft>
                <a:spcPts val="0"/>
              </a:spcAft>
              <a:buClr>
                <a:srgbClr val="173478"/>
              </a:buClr>
              <a:buSzPts val="1800"/>
              <a:buChar char="•"/>
              <a:defRPr i="0">
                <a:solidFill>
                  <a:srgbClr val="173478"/>
                </a:solidFill>
              </a:defRPr>
            </a:lvl4pPr>
            <a:lvl5pPr indent="-342900" lvl="4" marL="2286000" rtl="0" algn="l">
              <a:lnSpc>
                <a:spcPct val="90000"/>
              </a:lnSpc>
              <a:spcBef>
                <a:spcPts val="500"/>
              </a:spcBef>
              <a:spcAft>
                <a:spcPts val="0"/>
              </a:spcAft>
              <a:buClr>
                <a:srgbClr val="173478"/>
              </a:buClr>
              <a:buSzPts val="1800"/>
              <a:buChar char="•"/>
              <a:defRPr i="0">
                <a:solidFill>
                  <a:srgbClr val="173478"/>
                </a:solidFil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81" name="Google Shape;281;p52"/>
          <p:cNvSpPr txBox="1"/>
          <p:nvPr>
            <p:ph idx="12" type="sldNum"/>
          </p:nvPr>
        </p:nvSpPr>
        <p:spPr>
          <a:xfrm>
            <a:off x="436759" y="6356350"/>
            <a:ext cx="2743200" cy="365100"/>
          </a:xfrm>
          <a:prstGeom prst="rect">
            <a:avLst/>
          </a:prstGeom>
          <a:noFill/>
          <a:ln>
            <a:noFill/>
          </a:ln>
        </p:spPr>
        <p:txBody>
          <a:bodyPr anchorCtr="0" anchor="ctr" bIns="45700" lIns="91425" spcFirstLastPara="1" rIns="91425" wrap="square" tIns="45700">
            <a:noAutofit/>
          </a:bodyPr>
          <a:lstStyle>
            <a:lvl1pPr indent="0" lvl="0" marL="0" rtl="0" algn="l">
              <a:spcBef>
                <a:spcPts val="0"/>
              </a:spcBef>
              <a:buNone/>
              <a:defRPr b="0" i="0" sz="1200" u="none" cap="none" strike="noStrike">
                <a:solidFill>
                  <a:schemeClr val="lt1"/>
                </a:solidFill>
                <a:latin typeface="Calibri"/>
                <a:ea typeface="Calibri"/>
                <a:cs typeface="Calibri"/>
                <a:sym typeface="Calibri"/>
              </a:defRPr>
            </a:lvl1pPr>
            <a:lvl2pPr indent="0" lvl="1" marL="0" rtl="0" algn="l">
              <a:spcBef>
                <a:spcPts val="0"/>
              </a:spcBef>
              <a:buNone/>
              <a:defRPr b="0" i="0" sz="1200" u="none" cap="none" strike="noStrike">
                <a:solidFill>
                  <a:schemeClr val="lt1"/>
                </a:solidFill>
                <a:latin typeface="Calibri"/>
                <a:ea typeface="Calibri"/>
                <a:cs typeface="Calibri"/>
                <a:sym typeface="Calibri"/>
              </a:defRPr>
            </a:lvl2pPr>
            <a:lvl3pPr indent="0" lvl="2" marL="0" rtl="0" algn="l">
              <a:spcBef>
                <a:spcPts val="0"/>
              </a:spcBef>
              <a:buNone/>
              <a:defRPr b="0" i="0" sz="1200" u="none" cap="none" strike="noStrike">
                <a:solidFill>
                  <a:schemeClr val="lt1"/>
                </a:solidFill>
                <a:latin typeface="Calibri"/>
                <a:ea typeface="Calibri"/>
                <a:cs typeface="Calibri"/>
                <a:sym typeface="Calibri"/>
              </a:defRPr>
            </a:lvl3pPr>
            <a:lvl4pPr indent="0" lvl="3" marL="0" rtl="0" algn="l">
              <a:spcBef>
                <a:spcPts val="0"/>
              </a:spcBef>
              <a:buNone/>
              <a:defRPr b="0" i="0" sz="1200" u="none" cap="none" strike="noStrike">
                <a:solidFill>
                  <a:schemeClr val="lt1"/>
                </a:solidFill>
                <a:latin typeface="Calibri"/>
                <a:ea typeface="Calibri"/>
                <a:cs typeface="Calibri"/>
                <a:sym typeface="Calibri"/>
              </a:defRPr>
            </a:lvl4pPr>
            <a:lvl5pPr indent="0" lvl="4" marL="0" rtl="0" algn="l">
              <a:spcBef>
                <a:spcPts val="0"/>
              </a:spcBef>
              <a:buNone/>
              <a:defRPr b="0" i="0" sz="1200" u="none" cap="none" strike="noStrike">
                <a:solidFill>
                  <a:schemeClr val="lt1"/>
                </a:solidFill>
                <a:latin typeface="Calibri"/>
                <a:ea typeface="Calibri"/>
                <a:cs typeface="Calibri"/>
                <a:sym typeface="Calibri"/>
              </a:defRPr>
            </a:lvl5pPr>
            <a:lvl6pPr indent="0" lvl="5" marL="0" rtl="0" algn="l">
              <a:spcBef>
                <a:spcPts val="0"/>
              </a:spcBef>
              <a:buNone/>
              <a:defRPr b="0" i="0" sz="1200" u="none" cap="none" strike="noStrike">
                <a:solidFill>
                  <a:schemeClr val="lt1"/>
                </a:solidFill>
                <a:latin typeface="Calibri"/>
                <a:ea typeface="Calibri"/>
                <a:cs typeface="Calibri"/>
                <a:sym typeface="Calibri"/>
              </a:defRPr>
            </a:lvl6pPr>
            <a:lvl7pPr indent="0" lvl="6" marL="0" rtl="0" algn="l">
              <a:spcBef>
                <a:spcPts val="0"/>
              </a:spcBef>
              <a:buNone/>
              <a:defRPr b="0" i="0" sz="1200" u="none" cap="none" strike="noStrike">
                <a:solidFill>
                  <a:schemeClr val="lt1"/>
                </a:solidFill>
                <a:latin typeface="Calibri"/>
                <a:ea typeface="Calibri"/>
                <a:cs typeface="Calibri"/>
                <a:sym typeface="Calibri"/>
              </a:defRPr>
            </a:lvl7pPr>
            <a:lvl8pPr indent="0" lvl="7" marL="0" rtl="0" algn="l">
              <a:spcBef>
                <a:spcPts val="0"/>
              </a:spcBef>
              <a:buNone/>
              <a:defRPr b="0" i="0" sz="1200" u="none" cap="none" strike="noStrike">
                <a:solidFill>
                  <a:schemeClr val="lt1"/>
                </a:solidFill>
                <a:latin typeface="Calibri"/>
                <a:ea typeface="Calibri"/>
                <a:cs typeface="Calibri"/>
                <a:sym typeface="Calibri"/>
              </a:defRPr>
            </a:lvl8pPr>
            <a:lvl9pPr indent="0" lvl="8" marL="0" rtl="0" algn="l">
              <a:spcBef>
                <a:spcPts val="0"/>
              </a:spcBef>
              <a:buNone/>
              <a:defRPr b="0" i="0" sz="1200" u="none" cap="none" strike="noStrike">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bg>
      <p:bgPr>
        <a:blipFill>
          <a:blip r:embed="rId2">
            <a:alphaModFix/>
          </a:blip>
          <a:stretch>
            <a:fillRect/>
          </a:stretch>
        </a:blipFill>
      </p:bgPr>
    </p:bg>
    <p:spTree>
      <p:nvGrpSpPr>
        <p:cNvPr id="34" name="Shape 34"/>
        <p:cNvGrpSpPr/>
        <p:nvPr/>
      </p:nvGrpSpPr>
      <p:grpSpPr>
        <a:xfrm>
          <a:off x="0" y="0"/>
          <a:ext cx="0" cy="0"/>
          <a:chOff x="0" y="0"/>
          <a:chExt cx="0" cy="0"/>
        </a:xfrm>
      </p:grpSpPr>
      <p:sp>
        <p:nvSpPr>
          <p:cNvPr id="35" name="Google Shape;35;p6"/>
          <p:cNvSpPr txBox="1"/>
          <p:nvPr>
            <p:ph type="title"/>
          </p:nvPr>
        </p:nvSpPr>
        <p:spPr>
          <a:xfrm>
            <a:off x="1496291" y="365125"/>
            <a:ext cx="94764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F6290E"/>
              </a:buClr>
              <a:buSzPts val="4000"/>
              <a:buNone/>
              <a:defRPr i="0" sz="4000">
                <a:solidFill>
                  <a:srgbClr val="F6290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6"/>
          <p:cNvSpPr txBox="1"/>
          <p:nvPr>
            <p:ph idx="1" type="body"/>
          </p:nvPr>
        </p:nvSpPr>
        <p:spPr>
          <a:xfrm>
            <a:off x="1496291" y="1871779"/>
            <a:ext cx="9476400" cy="43512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rgbClr val="F6290E"/>
              </a:buClr>
              <a:buSzPts val="2800"/>
              <a:buChar char="•"/>
              <a:defRPr i="0">
                <a:solidFill>
                  <a:srgbClr val="F6290E"/>
                </a:solidFill>
              </a:defRPr>
            </a:lvl1pPr>
            <a:lvl2pPr indent="-381000" lvl="1" marL="914400" algn="l">
              <a:lnSpc>
                <a:spcPct val="90000"/>
              </a:lnSpc>
              <a:spcBef>
                <a:spcPts val="500"/>
              </a:spcBef>
              <a:spcAft>
                <a:spcPts val="0"/>
              </a:spcAft>
              <a:buClr>
                <a:srgbClr val="F6290E"/>
              </a:buClr>
              <a:buSzPts val="2400"/>
              <a:buFont typeface="Jost Medium"/>
              <a:buChar char="•"/>
              <a:defRPr i="0">
                <a:solidFill>
                  <a:srgbClr val="F6290E"/>
                </a:solidFill>
                <a:latin typeface="Jost Medium"/>
                <a:ea typeface="Jost Medium"/>
                <a:cs typeface="Jost Medium"/>
                <a:sym typeface="Jost Medium"/>
              </a:defRPr>
            </a:lvl2pPr>
            <a:lvl3pPr indent="-355600" lvl="2" marL="1371600" algn="l">
              <a:lnSpc>
                <a:spcPct val="90000"/>
              </a:lnSpc>
              <a:spcBef>
                <a:spcPts val="500"/>
              </a:spcBef>
              <a:spcAft>
                <a:spcPts val="0"/>
              </a:spcAft>
              <a:buClr>
                <a:srgbClr val="F6290E"/>
              </a:buClr>
              <a:buSzPts val="2000"/>
              <a:buFont typeface="Jost Medium"/>
              <a:buChar char="•"/>
              <a:defRPr i="0">
                <a:solidFill>
                  <a:srgbClr val="F6290E"/>
                </a:solidFill>
                <a:latin typeface="Jost Medium"/>
                <a:ea typeface="Jost Medium"/>
                <a:cs typeface="Jost Medium"/>
                <a:sym typeface="Jost Medium"/>
              </a:defRPr>
            </a:lvl3pPr>
            <a:lvl4pPr indent="-342900" lvl="3" marL="1828800" algn="l">
              <a:lnSpc>
                <a:spcPct val="90000"/>
              </a:lnSpc>
              <a:spcBef>
                <a:spcPts val="500"/>
              </a:spcBef>
              <a:spcAft>
                <a:spcPts val="0"/>
              </a:spcAft>
              <a:buClr>
                <a:srgbClr val="F6290E"/>
              </a:buClr>
              <a:buSzPts val="1800"/>
              <a:buFont typeface="Jost Medium"/>
              <a:buChar char="•"/>
              <a:defRPr i="0">
                <a:solidFill>
                  <a:srgbClr val="F6290E"/>
                </a:solidFill>
                <a:latin typeface="Jost Medium"/>
                <a:ea typeface="Jost Medium"/>
                <a:cs typeface="Jost Medium"/>
                <a:sym typeface="Jost Medium"/>
              </a:defRPr>
            </a:lvl4pPr>
            <a:lvl5pPr indent="-342900" lvl="4" marL="2286000" algn="l">
              <a:lnSpc>
                <a:spcPct val="90000"/>
              </a:lnSpc>
              <a:spcBef>
                <a:spcPts val="500"/>
              </a:spcBef>
              <a:spcAft>
                <a:spcPts val="0"/>
              </a:spcAft>
              <a:buClr>
                <a:srgbClr val="F6290E"/>
              </a:buClr>
              <a:buSzPts val="1800"/>
              <a:buFont typeface="Jost Medium"/>
              <a:buChar char="•"/>
              <a:defRPr i="0">
                <a:solidFill>
                  <a:srgbClr val="F6290E"/>
                </a:solidFill>
                <a:latin typeface="Jost Medium"/>
                <a:ea typeface="Jost Medium"/>
                <a:cs typeface="Jost Medium"/>
                <a:sym typeface="Jost Medium"/>
              </a:defRPr>
            </a:lvl5pPr>
            <a:lvl6pPr indent="-342900" lvl="5" marL="2743200" algn="l">
              <a:lnSpc>
                <a:spcPct val="90000"/>
              </a:lnSpc>
              <a:spcBef>
                <a:spcPts val="500"/>
              </a:spcBef>
              <a:spcAft>
                <a:spcPts val="0"/>
              </a:spcAft>
              <a:buClr>
                <a:schemeClr val="dk1"/>
              </a:buClr>
              <a:buSzPts val="1800"/>
              <a:buFont typeface="Jost Medium"/>
              <a:buChar char="•"/>
              <a:defRPr>
                <a:latin typeface="Jost Medium"/>
                <a:ea typeface="Jost Medium"/>
                <a:cs typeface="Jost Medium"/>
                <a:sym typeface="Jost Medium"/>
              </a:defRPr>
            </a:lvl6pPr>
            <a:lvl7pPr indent="-342900" lvl="6" marL="3200400" algn="l">
              <a:lnSpc>
                <a:spcPct val="90000"/>
              </a:lnSpc>
              <a:spcBef>
                <a:spcPts val="500"/>
              </a:spcBef>
              <a:spcAft>
                <a:spcPts val="0"/>
              </a:spcAft>
              <a:buClr>
                <a:schemeClr val="dk1"/>
              </a:buClr>
              <a:buSzPts val="1800"/>
              <a:buFont typeface="Jost Medium"/>
              <a:buChar char="•"/>
              <a:defRPr>
                <a:latin typeface="Jost Medium"/>
                <a:ea typeface="Jost Medium"/>
                <a:cs typeface="Jost Medium"/>
                <a:sym typeface="Jost Medium"/>
              </a:defRPr>
            </a:lvl7pPr>
            <a:lvl8pPr indent="-342900" lvl="7" marL="3657600" algn="l">
              <a:lnSpc>
                <a:spcPct val="90000"/>
              </a:lnSpc>
              <a:spcBef>
                <a:spcPts val="500"/>
              </a:spcBef>
              <a:spcAft>
                <a:spcPts val="0"/>
              </a:spcAft>
              <a:buClr>
                <a:schemeClr val="dk1"/>
              </a:buClr>
              <a:buSzPts val="1800"/>
              <a:buFont typeface="Jost Medium"/>
              <a:buChar char="•"/>
              <a:defRPr>
                <a:latin typeface="Jost Medium"/>
                <a:ea typeface="Jost Medium"/>
                <a:cs typeface="Jost Medium"/>
                <a:sym typeface="Jost Medium"/>
              </a:defRPr>
            </a:lvl8pPr>
            <a:lvl9pPr indent="-342900" lvl="8" marL="4114800" algn="l">
              <a:lnSpc>
                <a:spcPct val="90000"/>
              </a:lnSpc>
              <a:spcBef>
                <a:spcPts val="500"/>
              </a:spcBef>
              <a:spcAft>
                <a:spcPts val="0"/>
              </a:spcAft>
              <a:buClr>
                <a:schemeClr val="dk1"/>
              </a:buClr>
              <a:buSzPts val="1800"/>
              <a:buFont typeface="Jost Medium"/>
              <a:buChar char="•"/>
              <a:defRPr>
                <a:latin typeface="Jost Medium"/>
                <a:ea typeface="Jost Medium"/>
                <a:cs typeface="Jost Medium"/>
                <a:sym typeface="Jost Medium"/>
              </a:defRPr>
            </a:lvl9pPr>
          </a:lstStyle>
          <a:p/>
        </p:txBody>
      </p:sp>
      <p:sp>
        <p:nvSpPr>
          <p:cNvPr id="37" name="Google Shape;37;p6"/>
          <p:cNvSpPr txBox="1"/>
          <p:nvPr>
            <p:ph idx="12" type="sldNum"/>
          </p:nvPr>
        </p:nvSpPr>
        <p:spPr>
          <a:xfrm>
            <a:off x="436759" y="6356350"/>
            <a:ext cx="2743200" cy="36510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0" i="0" sz="1200" u="none" cap="none" strike="noStrike">
                <a:solidFill>
                  <a:schemeClr val="lt1"/>
                </a:solidFill>
                <a:latin typeface="Calibri"/>
                <a:ea typeface="Calibri"/>
                <a:cs typeface="Calibri"/>
                <a:sym typeface="Calibri"/>
              </a:defRPr>
            </a:lvl1pPr>
            <a:lvl2pPr indent="0" lvl="1" marL="0" algn="l">
              <a:spcBef>
                <a:spcPts val="0"/>
              </a:spcBef>
              <a:buNone/>
              <a:defRPr b="0" i="0" sz="1200" u="none" cap="none" strike="noStrike">
                <a:solidFill>
                  <a:schemeClr val="lt1"/>
                </a:solidFill>
                <a:latin typeface="Calibri"/>
                <a:ea typeface="Calibri"/>
                <a:cs typeface="Calibri"/>
                <a:sym typeface="Calibri"/>
              </a:defRPr>
            </a:lvl2pPr>
            <a:lvl3pPr indent="0" lvl="2" marL="0" algn="l">
              <a:spcBef>
                <a:spcPts val="0"/>
              </a:spcBef>
              <a:buNone/>
              <a:defRPr b="0" i="0" sz="1200" u="none" cap="none" strike="noStrike">
                <a:solidFill>
                  <a:schemeClr val="lt1"/>
                </a:solidFill>
                <a:latin typeface="Calibri"/>
                <a:ea typeface="Calibri"/>
                <a:cs typeface="Calibri"/>
                <a:sym typeface="Calibri"/>
              </a:defRPr>
            </a:lvl3pPr>
            <a:lvl4pPr indent="0" lvl="3" marL="0" algn="l">
              <a:spcBef>
                <a:spcPts val="0"/>
              </a:spcBef>
              <a:buNone/>
              <a:defRPr b="0" i="0" sz="1200" u="none" cap="none" strike="noStrike">
                <a:solidFill>
                  <a:schemeClr val="lt1"/>
                </a:solidFill>
                <a:latin typeface="Calibri"/>
                <a:ea typeface="Calibri"/>
                <a:cs typeface="Calibri"/>
                <a:sym typeface="Calibri"/>
              </a:defRPr>
            </a:lvl4pPr>
            <a:lvl5pPr indent="0" lvl="4" marL="0" algn="l">
              <a:spcBef>
                <a:spcPts val="0"/>
              </a:spcBef>
              <a:buNone/>
              <a:defRPr b="0" i="0" sz="1200" u="none" cap="none" strike="noStrike">
                <a:solidFill>
                  <a:schemeClr val="lt1"/>
                </a:solidFill>
                <a:latin typeface="Calibri"/>
                <a:ea typeface="Calibri"/>
                <a:cs typeface="Calibri"/>
                <a:sym typeface="Calibri"/>
              </a:defRPr>
            </a:lvl5pPr>
            <a:lvl6pPr indent="0" lvl="5" marL="0" algn="l">
              <a:spcBef>
                <a:spcPts val="0"/>
              </a:spcBef>
              <a:buNone/>
              <a:defRPr b="0" i="0" sz="1200" u="none" cap="none" strike="noStrike">
                <a:solidFill>
                  <a:schemeClr val="lt1"/>
                </a:solidFill>
                <a:latin typeface="Calibri"/>
                <a:ea typeface="Calibri"/>
                <a:cs typeface="Calibri"/>
                <a:sym typeface="Calibri"/>
              </a:defRPr>
            </a:lvl6pPr>
            <a:lvl7pPr indent="0" lvl="6" marL="0" algn="l">
              <a:spcBef>
                <a:spcPts val="0"/>
              </a:spcBef>
              <a:buNone/>
              <a:defRPr b="0" i="0" sz="1200" u="none" cap="none" strike="noStrike">
                <a:solidFill>
                  <a:schemeClr val="lt1"/>
                </a:solidFill>
                <a:latin typeface="Calibri"/>
                <a:ea typeface="Calibri"/>
                <a:cs typeface="Calibri"/>
                <a:sym typeface="Calibri"/>
              </a:defRPr>
            </a:lvl7pPr>
            <a:lvl8pPr indent="0" lvl="7" marL="0" algn="l">
              <a:spcBef>
                <a:spcPts val="0"/>
              </a:spcBef>
              <a:buNone/>
              <a:defRPr b="0" i="0" sz="1200" u="none" cap="none" strike="noStrike">
                <a:solidFill>
                  <a:schemeClr val="lt1"/>
                </a:solidFill>
                <a:latin typeface="Calibri"/>
                <a:ea typeface="Calibri"/>
                <a:cs typeface="Calibri"/>
                <a:sym typeface="Calibri"/>
              </a:defRPr>
            </a:lvl8pPr>
            <a:lvl9pPr indent="0" lvl="8" marL="0" algn="l">
              <a:spcBef>
                <a:spcPts val="0"/>
              </a:spcBef>
              <a:buNone/>
              <a:defRPr b="0" i="0" sz="1200" u="none" cap="none" strike="noStrike">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bg>
      <p:bgPr>
        <a:blipFill>
          <a:blip r:embed="rId2">
            <a:alphaModFix/>
          </a:blip>
          <a:stretch>
            <a:fillRect/>
          </a:stretch>
        </a:blipFill>
      </p:bgPr>
    </p:bg>
    <p:spTree>
      <p:nvGrpSpPr>
        <p:cNvPr id="282" name="Shape 282"/>
        <p:cNvGrpSpPr/>
        <p:nvPr/>
      </p:nvGrpSpPr>
      <p:grpSpPr>
        <a:xfrm>
          <a:off x="0" y="0"/>
          <a:ext cx="0" cy="0"/>
          <a:chOff x="0" y="0"/>
          <a:chExt cx="0" cy="0"/>
        </a:xfrm>
      </p:grpSpPr>
      <p:sp>
        <p:nvSpPr>
          <p:cNvPr id="283" name="Google Shape;283;p53"/>
          <p:cNvSpPr txBox="1"/>
          <p:nvPr>
            <p:ph type="title"/>
          </p:nvPr>
        </p:nvSpPr>
        <p:spPr>
          <a:xfrm>
            <a:off x="1496291" y="365125"/>
            <a:ext cx="94764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F6290E"/>
              </a:buClr>
              <a:buSzPts val="4000"/>
              <a:buNone/>
              <a:defRPr i="0" sz="4000">
                <a:solidFill>
                  <a:srgbClr val="F6290E"/>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84" name="Google Shape;284;p53"/>
          <p:cNvSpPr txBox="1"/>
          <p:nvPr>
            <p:ph idx="1" type="body"/>
          </p:nvPr>
        </p:nvSpPr>
        <p:spPr>
          <a:xfrm>
            <a:off x="1496291" y="1871779"/>
            <a:ext cx="9476400" cy="4351200"/>
          </a:xfrm>
          <a:prstGeom prst="rect">
            <a:avLst/>
          </a:prstGeom>
          <a:noFill/>
          <a:ln>
            <a:noFill/>
          </a:ln>
        </p:spPr>
        <p:txBody>
          <a:bodyPr anchorCtr="0" anchor="t" bIns="45700" lIns="91425" spcFirstLastPara="1" rIns="91425" wrap="square" tIns="45700">
            <a:normAutofit/>
          </a:bodyPr>
          <a:lstStyle>
            <a:lvl1pPr indent="-406400" lvl="0" marL="457200" rtl="0" algn="l">
              <a:lnSpc>
                <a:spcPct val="90000"/>
              </a:lnSpc>
              <a:spcBef>
                <a:spcPts val="1000"/>
              </a:spcBef>
              <a:spcAft>
                <a:spcPts val="0"/>
              </a:spcAft>
              <a:buClr>
                <a:srgbClr val="F6290E"/>
              </a:buClr>
              <a:buSzPts val="2800"/>
              <a:buChar char="•"/>
              <a:defRPr i="0">
                <a:solidFill>
                  <a:srgbClr val="F6290E"/>
                </a:solidFill>
              </a:defRPr>
            </a:lvl1pPr>
            <a:lvl2pPr indent="-381000" lvl="1" marL="914400" rtl="0" algn="l">
              <a:lnSpc>
                <a:spcPct val="90000"/>
              </a:lnSpc>
              <a:spcBef>
                <a:spcPts val="500"/>
              </a:spcBef>
              <a:spcAft>
                <a:spcPts val="0"/>
              </a:spcAft>
              <a:buClr>
                <a:srgbClr val="F6290E"/>
              </a:buClr>
              <a:buSzPts val="2400"/>
              <a:buFont typeface="Jost Medium"/>
              <a:buChar char="•"/>
              <a:defRPr i="0">
                <a:solidFill>
                  <a:srgbClr val="F6290E"/>
                </a:solidFill>
                <a:latin typeface="Jost Medium"/>
                <a:ea typeface="Jost Medium"/>
                <a:cs typeface="Jost Medium"/>
                <a:sym typeface="Jost Medium"/>
              </a:defRPr>
            </a:lvl2pPr>
            <a:lvl3pPr indent="-355600" lvl="2" marL="1371600" rtl="0" algn="l">
              <a:lnSpc>
                <a:spcPct val="90000"/>
              </a:lnSpc>
              <a:spcBef>
                <a:spcPts val="500"/>
              </a:spcBef>
              <a:spcAft>
                <a:spcPts val="0"/>
              </a:spcAft>
              <a:buClr>
                <a:srgbClr val="F6290E"/>
              </a:buClr>
              <a:buSzPts val="2000"/>
              <a:buFont typeface="Jost Medium"/>
              <a:buChar char="•"/>
              <a:defRPr i="0">
                <a:solidFill>
                  <a:srgbClr val="F6290E"/>
                </a:solidFill>
                <a:latin typeface="Jost Medium"/>
                <a:ea typeface="Jost Medium"/>
                <a:cs typeface="Jost Medium"/>
                <a:sym typeface="Jost Medium"/>
              </a:defRPr>
            </a:lvl3pPr>
            <a:lvl4pPr indent="-342900" lvl="3" marL="1828800" rtl="0" algn="l">
              <a:lnSpc>
                <a:spcPct val="90000"/>
              </a:lnSpc>
              <a:spcBef>
                <a:spcPts val="500"/>
              </a:spcBef>
              <a:spcAft>
                <a:spcPts val="0"/>
              </a:spcAft>
              <a:buClr>
                <a:srgbClr val="F6290E"/>
              </a:buClr>
              <a:buSzPts val="1800"/>
              <a:buFont typeface="Jost Medium"/>
              <a:buChar char="•"/>
              <a:defRPr i="0">
                <a:solidFill>
                  <a:srgbClr val="F6290E"/>
                </a:solidFill>
                <a:latin typeface="Jost Medium"/>
                <a:ea typeface="Jost Medium"/>
                <a:cs typeface="Jost Medium"/>
                <a:sym typeface="Jost Medium"/>
              </a:defRPr>
            </a:lvl4pPr>
            <a:lvl5pPr indent="-342900" lvl="4" marL="2286000" rtl="0" algn="l">
              <a:lnSpc>
                <a:spcPct val="90000"/>
              </a:lnSpc>
              <a:spcBef>
                <a:spcPts val="500"/>
              </a:spcBef>
              <a:spcAft>
                <a:spcPts val="0"/>
              </a:spcAft>
              <a:buClr>
                <a:srgbClr val="F6290E"/>
              </a:buClr>
              <a:buSzPts val="1800"/>
              <a:buFont typeface="Jost Medium"/>
              <a:buChar char="•"/>
              <a:defRPr i="0">
                <a:solidFill>
                  <a:srgbClr val="F6290E"/>
                </a:solidFill>
                <a:latin typeface="Jost Medium"/>
                <a:ea typeface="Jost Medium"/>
                <a:cs typeface="Jost Medium"/>
                <a:sym typeface="Jost Medium"/>
              </a:defRPr>
            </a:lvl5pPr>
            <a:lvl6pPr indent="-342900" lvl="5" marL="2743200" rtl="0" algn="l">
              <a:lnSpc>
                <a:spcPct val="90000"/>
              </a:lnSpc>
              <a:spcBef>
                <a:spcPts val="500"/>
              </a:spcBef>
              <a:spcAft>
                <a:spcPts val="0"/>
              </a:spcAft>
              <a:buClr>
                <a:schemeClr val="dk1"/>
              </a:buClr>
              <a:buSzPts val="1800"/>
              <a:buFont typeface="Jost Medium"/>
              <a:buChar char="•"/>
              <a:defRPr>
                <a:latin typeface="Jost Medium"/>
                <a:ea typeface="Jost Medium"/>
                <a:cs typeface="Jost Medium"/>
                <a:sym typeface="Jost Medium"/>
              </a:defRPr>
            </a:lvl6pPr>
            <a:lvl7pPr indent="-342900" lvl="6" marL="3200400" rtl="0" algn="l">
              <a:lnSpc>
                <a:spcPct val="90000"/>
              </a:lnSpc>
              <a:spcBef>
                <a:spcPts val="500"/>
              </a:spcBef>
              <a:spcAft>
                <a:spcPts val="0"/>
              </a:spcAft>
              <a:buClr>
                <a:schemeClr val="dk1"/>
              </a:buClr>
              <a:buSzPts val="1800"/>
              <a:buFont typeface="Jost Medium"/>
              <a:buChar char="•"/>
              <a:defRPr>
                <a:latin typeface="Jost Medium"/>
                <a:ea typeface="Jost Medium"/>
                <a:cs typeface="Jost Medium"/>
                <a:sym typeface="Jost Medium"/>
              </a:defRPr>
            </a:lvl7pPr>
            <a:lvl8pPr indent="-342900" lvl="7" marL="3657600" rtl="0" algn="l">
              <a:lnSpc>
                <a:spcPct val="90000"/>
              </a:lnSpc>
              <a:spcBef>
                <a:spcPts val="500"/>
              </a:spcBef>
              <a:spcAft>
                <a:spcPts val="0"/>
              </a:spcAft>
              <a:buClr>
                <a:schemeClr val="dk1"/>
              </a:buClr>
              <a:buSzPts val="1800"/>
              <a:buFont typeface="Jost Medium"/>
              <a:buChar char="•"/>
              <a:defRPr>
                <a:latin typeface="Jost Medium"/>
                <a:ea typeface="Jost Medium"/>
                <a:cs typeface="Jost Medium"/>
                <a:sym typeface="Jost Medium"/>
              </a:defRPr>
            </a:lvl8pPr>
            <a:lvl9pPr indent="-342900" lvl="8" marL="4114800" rtl="0" algn="l">
              <a:lnSpc>
                <a:spcPct val="90000"/>
              </a:lnSpc>
              <a:spcBef>
                <a:spcPts val="500"/>
              </a:spcBef>
              <a:spcAft>
                <a:spcPts val="0"/>
              </a:spcAft>
              <a:buClr>
                <a:schemeClr val="dk1"/>
              </a:buClr>
              <a:buSzPts val="1800"/>
              <a:buFont typeface="Jost Medium"/>
              <a:buChar char="•"/>
              <a:defRPr>
                <a:latin typeface="Jost Medium"/>
                <a:ea typeface="Jost Medium"/>
                <a:cs typeface="Jost Medium"/>
                <a:sym typeface="Jost Medium"/>
              </a:defRPr>
            </a:lvl9pPr>
          </a:lstStyle>
          <a:p/>
        </p:txBody>
      </p:sp>
      <p:sp>
        <p:nvSpPr>
          <p:cNvPr id="285" name="Google Shape;285;p53"/>
          <p:cNvSpPr txBox="1"/>
          <p:nvPr>
            <p:ph idx="12" type="sldNum"/>
          </p:nvPr>
        </p:nvSpPr>
        <p:spPr>
          <a:xfrm>
            <a:off x="436759" y="6356350"/>
            <a:ext cx="2743200" cy="365100"/>
          </a:xfrm>
          <a:prstGeom prst="rect">
            <a:avLst/>
          </a:prstGeom>
          <a:noFill/>
          <a:ln>
            <a:noFill/>
          </a:ln>
        </p:spPr>
        <p:txBody>
          <a:bodyPr anchorCtr="0" anchor="ctr" bIns="45700" lIns="91425" spcFirstLastPara="1" rIns="91425" wrap="square" tIns="45700">
            <a:noAutofit/>
          </a:bodyPr>
          <a:lstStyle>
            <a:lvl1pPr indent="0" lvl="0" marL="0" rtl="0" algn="l">
              <a:spcBef>
                <a:spcPts val="0"/>
              </a:spcBef>
              <a:buNone/>
              <a:defRPr b="0" i="0" sz="1200" u="none" cap="none" strike="noStrike">
                <a:solidFill>
                  <a:schemeClr val="lt1"/>
                </a:solidFill>
                <a:latin typeface="Calibri"/>
                <a:ea typeface="Calibri"/>
                <a:cs typeface="Calibri"/>
                <a:sym typeface="Calibri"/>
              </a:defRPr>
            </a:lvl1pPr>
            <a:lvl2pPr indent="0" lvl="1" marL="0" rtl="0" algn="l">
              <a:spcBef>
                <a:spcPts val="0"/>
              </a:spcBef>
              <a:buNone/>
              <a:defRPr b="0" i="0" sz="1200" u="none" cap="none" strike="noStrike">
                <a:solidFill>
                  <a:schemeClr val="lt1"/>
                </a:solidFill>
                <a:latin typeface="Calibri"/>
                <a:ea typeface="Calibri"/>
                <a:cs typeface="Calibri"/>
                <a:sym typeface="Calibri"/>
              </a:defRPr>
            </a:lvl2pPr>
            <a:lvl3pPr indent="0" lvl="2" marL="0" rtl="0" algn="l">
              <a:spcBef>
                <a:spcPts val="0"/>
              </a:spcBef>
              <a:buNone/>
              <a:defRPr b="0" i="0" sz="1200" u="none" cap="none" strike="noStrike">
                <a:solidFill>
                  <a:schemeClr val="lt1"/>
                </a:solidFill>
                <a:latin typeface="Calibri"/>
                <a:ea typeface="Calibri"/>
                <a:cs typeface="Calibri"/>
                <a:sym typeface="Calibri"/>
              </a:defRPr>
            </a:lvl3pPr>
            <a:lvl4pPr indent="0" lvl="3" marL="0" rtl="0" algn="l">
              <a:spcBef>
                <a:spcPts val="0"/>
              </a:spcBef>
              <a:buNone/>
              <a:defRPr b="0" i="0" sz="1200" u="none" cap="none" strike="noStrike">
                <a:solidFill>
                  <a:schemeClr val="lt1"/>
                </a:solidFill>
                <a:latin typeface="Calibri"/>
                <a:ea typeface="Calibri"/>
                <a:cs typeface="Calibri"/>
                <a:sym typeface="Calibri"/>
              </a:defRPr>
            </a:lvl4pPr>
            <a:lvl5pPr indent="0" lvl="4" marL="0" rtl="0" algn="l">
              <a:spcBef>
                <a:spcPts val="0"/>
              </a:spcBef>
              <a:buNone/>
              <a:defRPr b="0" i="0" sz="1200" u="none" cap="none" strike="noStrike">
                <a:solidFill>
                  <a:schemeClr val="lt1"/>
                </a:solidFill>
                <a:latin typeface="Calibri"/>
                <a:ea typeface="Calibri"/>
                <a:cs typeface="Calibri"/>
                <a:sym typeface="Calibri"/>
              </a:defRPr>
            </a:lvl5pPr>
            <a:lvl6pPr indent="0" lvl="5" marL="0" rtl="0" algn="l">
              <a:spcBef>
                <a:spcPts val="0"/>
              </a:spcBef>
              <a:buNone/>
              <a:defRPr b="0" i="0" sz="1200" u="none" cap="none" strike="noStrike">
                <a:solidFill>
                  <a:schemeClr val="lt1"/>
                </a:solidFill>
                <a:latin typeface="Calibri"/>
                <a:ea typeface="Calibri"/>
                <a:cs typeface="Calibri"/>
                <a:sym typeface="Calibri"/>
              </a:defRPr>
            </a:lvl6pPr>
            <a:lvl7pPr indent="0" lvl="6" marL="0" rtl="0" algn="l">
              <a:spcBef>
                <a:spcPts val="0"/>
              </a:spcBef>
              <a:buNone/>
              <a:defRPr b="0" i="0" sz="1200" u="none" cap="none" strike="noStrike">
                <a:solidFill>
                  <a:schemeClr val="lt1"/>
                </a:solidFill>
                <a:latin typeface="Calibri"/>
                <a:ea typeface="Calibri"/>
                <a:cs typeface="Calibri"/>
                <a:sym typeface="Calibri"/>
              </a:defRPr>
            </a:lvl7pPr>
            <a:lvl8pPr indent="0" lvl="7" marL="0" rtl="0" algn="l">
              <a:spcBef>
                <a:spcPts val="0"/>
              </a:spcBef>
              <a:buNone/>
              <a:defRPr b="0" i="0" sz="1200" u="none" cap="none" strike="noStrike">
                <a:solidFill>
                  <a:schemeClr val="lt1"/>
                </a:solidFill>
                <a:latin typeface="Calibri"/>
                <a:ea typeface="Calibri"/>
                <a:cs typeface="Calibri"/>
                <a:sym typeface="Calibri"/>
              </a:defRPr>
            </a:lvl8pPr>
            <a:lvl9pPr indent="0" lvl="8" marL="0" rtl="0" algn="l">
              <a:spcBef>
                <a:spcPts val="0"/>
              </a:spcBef>
              <a:buNone/>
              <a:defRPr b="0" i="0" sz="1200" u="none" cap="none" strike="noStrike">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type="titleOnly">
  <p:cSld name="TITLE_ONLY">
    <p:bg>
      <p:bgPr>
        <a:blipFill>
          <a:blip r:embed="rId2">
            <a:alphaModFix/>
          </a:blip>
          <a:stretch>
            <a:fillRect/>
          </a:stretch>
        </a:blipFill>
      </p:bgPr>
    </p:bg>
    <p:spTree>
      <p:nvGrpSpPr>
        <p:cNvPr id="286" name="Shape 286"/>
        <p:cNvGrpSpPr/>
        <p:nvPr/>
      </p:nvGrpSpPr>
      <p:grpSpPr>
        <a:xfrm>
          <a:off x="0" y="0"/>
          <a:ext cx="0" cy="0"/>
          <a:chOff x="0" y="0"/>
          <a:chExt cx="0" cy="0"/>
        </a:xfrm>
      </p:grpSpPr>
      <p:sp>
        <p:nvSpPr>
          <p:cNvPr id="287" name="Google Shape;287;p54"/>
          <p:cNvSpPr txBox="1"/>
          <p:nvPr>
            <p:ph type="title"/>
          </p:nvPr>
        </p:nvSpPr>
        <p:spPr>
          <a:xfrm>
            <a:off x="1711036" y="2609561"/>
            <a:ext cx="65187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lt1"/>
              </a:buClr>
              <a:buSzPts val="4800"/>
              <a:buFont typeface="Arial Black"/>
              <a:buNone/>
              <a:defRPr sz="48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88" name="Google Shape;288;p54"/>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lvl1pPr lvl="0" rtl="0">
              <a:buNone/>
              <a:defRPr sz="1300">
                <a:solidFill>
                  <a:srgbClr val="173478"/>
                </a:solidFill>
                <a:latin typeface="Jost Medium"/>
                <a:ea typeface="Jost Medium"/>
                <a:cs typeface="Jost Medium"/>
                <a:sym typeface="Jost Medium"/>
              </a:defRPr>
            </a:lvl1pPr>
            <a:lvl2pPr lvl="1" rtl="0">
              <a:buNone/>
              <a:defRPr sz="1300">
                <a:solidFill>
                  <a:srgbClr val="173478"/>
                </a:solidFill>
                <a:latin typeface="Jost Medium"/>
                <a:ea typeface="Jost Medium"/>
                <a:cs typeface="Jost Medium"/>
                <a:sym typeface="Jost Medium"/>
              </a:defRPr>
            </a:lvl2pPr>
            <a:lvl3pPr lvl="2" rtl="0">
              <a:buNone/>
              <a:defRPr sz="1300">
                <a:solidFill>
                  <a:srgbClr val="173478"/>
                </a:solidFill>
                <a:latin typeface="Jost Medium"/>
                <a:ea typeface="Jost Medium"/>
                <a:cs typeface="Jost Medium"/>
                <a:sym typeface="Jost Medium"/>
              </a:defRPr>
            </a:lvl3pPr>
            <a:lvl4pPr lvl="3" rtl="0">
              <a:buNone/>
              <a:defRPr sz="1300">
                <a:solidFill>
                  <a:srgbClr val="173478"/>
                </a:solidFill>
                <a:latin typeface="Jost Medium"/>
                <a:ea typeface="Jost Medium"/>
                <a:cs typeface="Jost Medium"/>
                <a:sym typeface="Jost Medium"/>
              </a:defRPr>
            </a:lvl4pPr>
            <a:lvl5pPr lvl="4" rtl="0">
              <a:buNone/>
              <a:defRPr sz="1300">
                <a:solidFill>
                  <a:srgbClr val="173478"/>
                </a:solidFill>
                <a:latin typeface="Jost Medium"/>
                <a:ea typeface="Jost Medium"/>
                <a:cs typeface="Jost Medium"/>
                <a:sym typeface="Jost Medium"/>
              </a:defRPr>
            </a:lvl5pPr>
            <a:lvl6pPr lvl="5" rtl="0">
              <a:buNone/>
              <a:defRPr sz="1300">
                <a:solidFill>
                  <a:srgbClr val="173478"/>
                </a:solidFill>
                <a:latin typeface="Jost Medium"/>
                <a:ea typeface="Jost Medium"/>
                <a:cs typeface="Jost Medium"/>
                <a:sym typeface="Jost Medium"/>
              </a:defRPr>
            </a:lvl6pPr>
            <a:lvl7pPr lvl="6" rtl="0">
              <a:buNone/>
              <a:defRPr sz="1300">
                <a:solidFill>
                  <a:srgbClr val="173478"/>
                </a:solidFill>
                <a:latin typeface="Jost Medium"/>
                <a:ea typeface="Jost Medium"/>
                <a:cs typeface="Jost Medium"/>
                <a:sym typeface="Jost Medium"/>
              </a:defRPr>
            </a:lvl7pPr>
            <a:lvl8pPr lvl="7" rtl="0">
              <a:buNone/>
              <a:defRPr sz="1300">
                <a:solidFill>
                  <a:srgbClr val="173478"/>
                </a:solidFill>
                <a:latin typeface="Jost Medium"/>
                <a:ea typeface="Jost Medium"/>
                <a:cs typeface="Jost Medium"/>
                <a:sym typeface="Jost Medium"/>
              </a:defRPr>
            </a:lvl8pPr>
            <a:lvl9pPr lvl="8" rtl="0">
              <a:buNone/>
              <a:defRPr sz="1300">
                <a:solidFill>
                  <a:srgbClr val="173478"/>
                </a:solidFill>
                <a:latin typeface="Jost Medium"/>
                <a:ea typeface="Jost Medium"/>
                <a:cs typeface="Jost Medium"/>
                <a:sym typeface="Jost Medium"/>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bg>
      <p:bgPr>
        <a:solidFill>
          <a:srgbClr val="24ABBF"/>
        </a:solidFill>
      </p:bgPr>
    </p:bg>
    <p:spTree>
      <p:nvGrpSpPr>
        <p:cNvPr id="289" name="Shape 289"/>
        <p:cNvGrpSpPr/>
        <p:nvPr/>
      </p:nvGrpSpPr>
      <p:grpSpPr>
        <a:xfrm>
          <a:off x="0" y="0"/>
          <a:ext cx="0" cy="0"/>
          <a:chOff x="0" y="0"/>
          <a:chExt cx="0" cy="0"/>
        </a:xfrm>
      </p:grpSpPr>
      <p:sp>
        <p:nvSpPr>
          <p:cNvPr id="290" name="Google Shape;290;p55"/>
          <p:cNvSpPr txBox="1"/>
          <p:nvPr>
            <p:ph idx="12" type="sldNum"/>
          </p:nvPr>
        </p:nvSpPr>
        <p:spPr>
          <a:xfrm>
            <a:off x="470222" y="6356350"/>
            <a:ext cx="2743200" cy="365100"/>
          </a:xfrm>
          <a:prstGeom prst="rect">
            <a:avLst/>
          </a:prstGeom>
          <a:noFill/>
          <a:ln>
            <a:noFill/>
          </a:ln>
        </p:spPr>
        <p:txBody>
          <a:bodyPr anchorCtr="0" anchor="ctr" bIns="45700" lIns="91425" spcFirstLastPara="1" rIns="91425" wrap="square" tIns="45700">
            <a:noAutofit/>
          </a:bodyPr>
          <a:lstStyle>
            <a:lvl1pPr indent="0" lvl="0" marL="0" rtl="0" algn="l">
              <a:spcBef>
                <a:spcPts val="0"/>
              </a:spcBef>
              <a:buNone/>
              <a:defRPr b="0" i="0" sz="1200" u="none" cap="none" strike="noStrike">
                <a:solidFill>
                  <a:schemeClr val="lt1"/>
                </a:solidFill>
                <a:latin typeface="Calibri"/>
                <a:ea typeface="Calibri"/>
                <a:cs typeface="Calibri"/>
                <a:sym typeface="Calibri"/>
              </a:defRPr>
            </a:lvl1pPr>
            <a:lvl2pPr indent="0" lvl="1" marL="0" rtl="0" algn="l">
              <a:spcBef>
                <a:spcPts val="0"/>
              </a:spcBef>
              <a:buNone/>
              <a:defRPr b="0" i="0" sz="1200" u="none" cap="none" strike="noStrike">
                <a:solidFill>
                  <a:schemeClr val="lt1"/>
                </a:solidFill>
                <a:latin typeface="Calibri"/>
                <a:ea typeface="Calibri"/>
                <a:cs typeface="Calibri"/>
                <a:sym typeface="Calibri"/>
              </a:defRPr>
            </a:lvl2pPr>
            <a:lvl3pPr indent="0" lvl="2" marL="0" rtl="0" algn="l">
              <a:spcBef>
                <a:spcPts val="0"/>
              </a:spcBef>
              <a:buNone/>
              <a:defRPr b="0" i="0" sz="1200" u="none" cap="none" strike="noStrike">
                <a:solidFill>
                  <a:schemeClr val="lt1"/>
                </a:solidFill>
                <a:latin typeface="Calibri"/>
                <a:ea typeface="Calibri"/>
                <a:cs typeface="Calibri"/>
                <a:sym typeface="Calibri"/>
              </a:defRPr>
            </a:lvl3pPr>
            <a:lvl4pPr indent="0" lvl="3" marL="0" rtl="0" algn="l">
              <a:spcBef>
                <a:spcPts val="0"/>
              </a:spcBef>
              <a:buNone/>
              <a:defRPr b="0" i="0" sz="1200" u="none" cap="none" strike="noStrike">
                <a:solidFill>
                  <a:schemeClr val="lt1"/>
                </a:solidFill>
                <a:latin typeface="Calibri"/>
                <a:ea typeface="Calibri"/>
                <a:cs typeface="Calibri"/>
                <a:sym typeface="Calibri"/>
              </a:defRPr>
            </a:lvl4pPr>
            <a:lvl5pPr indent="0" lvl="4" marL="0" rtl="0" algn="l">
              <a:spcBef>
                <a:spcPts val="0"/>
              </a:spcBef>
              <a:buNone/>
              <a:defRPr b="0" i="0" sz="1200" u="none" cap="none" strike="noStrike">
                <a:solidFill>
                  <a:schemeClr val="lt1"/>
                </a:solidFill>
                <a:latin typeface="Calibri"/>
                <a:ea typeface="Calibri"/>
                <a:cs typeface="Calibri"/>
                <a:sym typeface="Calibri"/>
              </a:defRPr>
            </a:lvl5pPr>
            <a:lvl6pPr indent="0" lvl="5" marL="0" rtl="0" algn="l">
              <a:spcBef>
                <a:spcPts val="0"/>
              </a:spcBef>
              <a:buNone/>
              <a:defRPr b="0" i="0" sz="1200" u="none" cap="none" strike="noStrike">
                <a:solidFill>
                  <a:schemeClr val="lt1"/>
                </a:solidFill>
                <a:latin typeface="Calibri"/>
                <a:ea typeface="Calibri"/>
                <a:cs typeface="Calibri"/>
                <a:sym typeface="Calibri"/>
              </a:defRPr>
            </a:lvl6pPr>
            <a:lvl7pPr indent="0" lvl="6" marL="0" rtl="0" algn="l">
              <a:spcBef>
                <a:spcPts val="0"/>
              </a:spcBef>
              <a:buNone/>
              <a:defRPr b="0" i="0" sz="1200" u="none" cap="none" strike="noStrike">
                <a:solidFill>
                  <a:schemeClr val="lt1"/>
                </a:solidFill>
                <a:latin typeface="Calibri"/>
                <a:ea typeface="Calibri"/>
                <a:cs typeface="Calibri"/>
                <a:sym typeface="Calibri"/>
              </a:defRPr>
            </a:lvl7pPr>
            <a:lvl8pPr indent="0" lvl="7" marL="0" rtl="0" algn="l">
              <a:spcBef>
                <a:spcPts val="0"/>
              </a:spcBef>
              <a:buNone/>
              <a:defRPr b="0" i="0" sz="1200" u="none" cap="none" strike="noStrike">
                <a:solidFill>
                  <a:schemeClr val="lt1"/>
                </a:solidFill>
                <a:latin typeface="Calibri"/>
                <a:ea typeface="Calibri"/>
                <a:cs typeface="Calibri"/>
                <a:sym typeface="Calibri"/>
              </a:defRPr>
            </a:lvl8pPr>
            <a:lvl9pPr indent="0" lvl="8" marL="0" rtl="0" algn="l">
              <a:spcBef>
                <a:spcPts val="0"/>
              </a:spcBef>
              <a:buNone/>
              <a:defRPr b="0" i="0" sz="1200" u="none" cap="none" strike="noStrike">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cxnSp>
        <p:nvCxnSpPr>
          <p:cNvPr id="291" name="Google Shape;291;p55"/>
          <p:cNvCxnSpPr/>
          <p:nvPr/>
        </p:nvCxnSpPr>
        <p:spPr>
          <a:xfrm>
            <a:off x="416118" y="6223117"/>
            <a:ext cx="9657900" cy="0"/>
          </a:xfrm>
          <a:prstGeom prst="straightConnector1">
            <a:avLst/>
          </a:prstGeom>
          <a:noFill/>
          <a:ln cap="flat" cmpd="sng" w="9525">
            <a:solidFill>
              <a:srgbClr val="FFFFFF"/>
            </a:solidFill>
            <a:prstDash val="solid"/>
            <a:miter lim="800000"/>
            <a:headEnd len="sm" w="sm" type="none"/>
            <a:tailEnd len="sm" w="sm" type="none"/>
          </a:ln>
        </p:spPr>
      </p:cxnSp>
      <p:pic>
        <p:nvPicPr>
          <p:cNvPr id="292" name="Google Shape;292;p55"/>
          <p:cNvPicPr preferRelativeResize="0"/>
          <p:nvPr/>
        </p:nvPicPr>
        <p:blipFill rotWithShape="1">
          <a:blip r:embed="rId2">
            <a:alphaModFix/>
          </a:blip>
          <a:srcRect b="0" l="0" r="0" t="0"/>
          <a:stretch/>
        </p:blipFill>
        <p:spPr>
          <a:xfrm>
            <a:off x="10163331" y="5951948"/>
            <a:ext cx="1665831" cy="610002"/>
          </a:xfrm>
          <a:prstGeom prst="rect">
            <a:avLst/>
          </a:prstGeom>
          <a:noFill/>
          <a:ln>
            <a:noFill/>
          </a:ln>
        </p:spPr>
      </p:pic>
      <p:sp>
        <p:nvSpPr>
          <p:cNvPr id="293" name="Google Shape;293;p5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lt1"/>
              </a:buClr>
              <a:buSzPts val="4000"/>
              <a:buNone/>
              <a:defRPr i="0" sz="40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94" name="Google Shape;294;p55"/>
          <p:cNvSpPr txBox="1"/>
          <p:nvPr>
            <p:ph idx="1" type="body"/>
          </p:nvPr>
        </p:nvSpPr>
        <p:spPr>
          <a:xfrm>
            <a:off x="838200" y="1871779"/>
            <a:ext cx="10515600" cy="4351200"/>
          </a:xfrm>
          <a:prstGeom prst="rect">
            <a:avLst/>
          </a:prstGeom>
          <a:noFill/>
          <a:ln>
            <a:noFill/>
          </a:ln>
        </p:spPr>
        <p:txBody>
          <a:bodyPr anchorCtr="0" anchor="t" bIns="45700" lIns="91425" spcFirstLastPara="1" rIns="91425" wrap="square" tIns="45700">
            <a:normAutofit/>
          </a:bodyPr>
          <a:lstStyle>
            <a:lvl1pPr indent="-406400" lvl="0" marL="457200" rtl="0" algn="l">
              <a:lnSpc>
                <a:spcPct val="90000"/>
              </a:lnSpc>
              <a:spcBef>
                <a:spcPts val="1000"/>
              </a:spcBef>
              <a:spcAft>
                <a:spcPts val="0"/>
              </a:spcAft>
              <a:buClr>
                <a:schemeClr val="lt1"/>
              </a:buClr>
              <a:buSzPts val="2800"/>
              <a:buChar char="•"/>
              <a:defRPr i="0">
                <a:solidFill>
                  <a:schemeClr val="lt1"/>
                </a:solidFill>
              </a:defRPr>
            </a:lvl1pPr>
            <a:lvl2pPr indent="-381000" lvl="1" marL="914400" rtl="0" algn="l">
              <a:lnSpc>
                <a:spcPct val="90000"/>
              </a:lnSpc>
              <a:spcBef>
                <a:spcPts val="500"/>
              </a:spcBef>
              <a:spcAft>
                <a:spcPts val="0"/>
              </a:spcAft>
              <a:buClr>
                <a:schemeClr val="lt1"/>
              </a:buClr>
              <a:buSzPts val="2400"/>
              <a:buFont typeface="Jost Medium"/>
              <a:buChar char="•"/>
              <a:defRPr i="0">
                <a:solidFill>
                  <a:schemeClr val="lt1"/>
                </a:solidFill>
                <a:latin typeface="Jost Medium"/>
                <a:ea typeface="Jost Medium"/>
                <a:cs typeface="Jost Medium"/>
                <a:sym typeface="Jost Medium"/>
              </a:defRPr>
            </a:lvl2pPr>
            <a:lvl3pPr indent="-355600" lvl="2" marL="1371600" rtl="0" algn="l">
              <a:lnSpc>
                <a:spcPct val="90000"/>
              </a:lnSpc>
              <a:spcBef>
                <a:spcPts val="500"/>
              </a:spcBef>
              <a:spcAft>
                <a:spcPts val="0"/>
              </a:spcAft>
              <a:buClr>
                <a:schemeClr val="lt1"/>
              </a:buClr>
              <a:buSzPts val="2000"/>
              <a:buFont typeface="Jost Medium"/>
              <a:buChar char="•"/>
              <a:defRPr i="0">
                <a:solidFill>
                  <a:schemeClr val="lt1"/>
                </a:solidFill>
                <a:latin typeface="Jost Medium"/>
                <a:ea typeface="Jost Medium"/>
                <a:cs typeface="Jost Medium"/>
                <a:sym typeface="Jost Medium"/>
              </a:defRPr>
            </a:lvl3pPr>
            <a:lvl4pPr indent="-342900" lvl="3" marL="1828800" rtl="0" algn="l">
              <a:lnSpc>
                <a:spcPct val="90000"/>
              </a:lnSpc>
              <a:spcBef>
                <a:spcPts val="500"/>
              </a:spcBef>
              <a:spcAft>
                <a:spcPts val="0"/>
              </a:spcAft>
              <a:buClr>
                <a:schemeClr val="lt1"/>
              </a:buClr>
              <a:buSzPts val="1800"/>
              <a:buFont typeface="Jost Medium"/>
              <a:buChar char="•"/>
              <a:defRPr i="0">
                <a:solidFill>
                  <a:schemeClr val="lt1"/>
                </a:solidFill>
                <a:latin typeface="Jost Medium"/>
                <a:ea typeface="Jost Medium"/>
                <a:cs typeface="Jost Medium"/>
                <a:sym typeface="Jost Medium"/>
              </a:defRPr>
            </a:lvl4pPr>
            <a:lvl5pPr indent="-342900" lvl="4" marL="2286000" rtl="0" algn="l">
              <a:lnSpc>
                <a:spcPct val="90000"/>
              </a:lnSpc>
              <a:spcBef>
                <a:spcPts val="500"/>
              </a:spcBef>
              <a:spcAft>
                <a:spcPts val="0"/>
              </a:spcAft>
              <a:buClr>
                <a:schemeClr val="lt1"/>
              </a:buClr>
              <a:buSzPts val="1800"/>
              <a:buFont typeface="Jost Medium"/>
              <a:buChar char="•"/>
              <a:defRPr i="0">
                <a:solidFill>
                  <a:schemeClr val="lt1"/>
                </a:solidFill>
                <a:latin typeface="Jost Medium"/>
                <a:ea typeface="Jost Medium"/>
                <a:cs typeface="Jost Medium"/>
                <a:sym typeface="Jost Medium"/>
              </a:defRPr>
            </a:lvl5pPr>
            <a:lvl6pPr indent="-342900" lvl="5" marL="2743200" rtl="0" algn="l">
              <a:lnSpc>
                <a:spcPct val="90000"/>
              </a:lnSpc>
              <a:spcBef>
                <a:spcPts val="500"/>
              </a:spcBef>
              <a:spcAft>
                <a:spcPts val="0"/>
              </a:spcAft>
              <a:buClr>
                <a:schemeClr val="dk1"/>
              </a:buClr>
              <a:buSzPts val="1800"/>
              <a:buFont typeface="Jost Medium"/>
              <a:buChar char="•"/>
              <a:defRPr>
                <a:latin typeface="Jost Medium"/>
                <a:ea typeface="Jost Medium"/>
                <a:cs typeface="Jost Medium"/>
                <a:sym typeface="Jost Medium"/>
              </a:defRPr>
            </a:lvl6pPr>
            <a:lvl7pPr indent="-342900" lvl="6" marL="3200400" rtl="0" algn="l">
              <a:lnSpc>
                <a:spcPct val="90000"/>
              </a:lnSpc>
              <a:spcBef>
                <a:spcPts val="500"/>
              </a:spcBef>
              <a:spcAft>
                <a:spcPts val="0"/>
              </a:spcAft>
              <a:buClr>
                <a:schemeClr val="dk1"/>
              </a:buClr>
              <a:buSzPts val="1800"/>
              <a:buFont typeface="Jost Medium"/>
              <a:buChar char="•"/>
              <a:defRPr>
                <a:latin typeface="Jost Medium"/>
                <a:ea typeface="Jost Medium"/>
                <a:cs typeface="Jost Medium"/>
                <a:sym typeface="Jost Medium"/>
              </a:defRPr>
            </a:lvl7pPr>
            <a:lvl8pPr indent="-342900" lvl="7" marL="3657600" rtl="0" algn="l">
              <a:lnSpc>
                <a:spcPct val="90000"/>
              </a:lnSpc>
              <a:spcBef>
                <a:spcPts val="500"/>
              </a:spcBef>
              <a:spcAft>
                <a:spcPts val="0"/>
              </a:spcAft>
              <a:buClr>
                <a:schemeClr val="dk1"/>
              </a:buClr>
              <a:buSzPts val="1800"/>
              <a:buFont typeface="Jost Medium"/>
              <a:buChar char="•"/>
              <a:defRPr>
                <a:latin typeface="Jost Medium"/>
                <a:ea typeface="Jost Medium"/>
                <a:cs typeface="Jost Medium"/>
                <a:sym typeface="Jost Medium"/>
              </a:defRPr>
            </a:lvl8pPr>
            <a:lvl9pPr indent="-342900" lvl="8" marL="4114800" rtl="0" algn="l">
              <a:lnSpc>
                <a:spcPct val="90000"/>
              </a:lnSpc>
              <a:spcBef>
                <a:spcPts val="500"/>
              </a:spcBef>
              <a:spcAft>
                <a:spcPts val="0"/>
              </a:spcAft>
              <a:buClr>
                <a:schemeClr val="dk1"/>
              </a:buClr>
              <a:buSzPts val="1800"/>
              <a:buFont typeface="Jost Medium"/>
              <a:buChar char="•"/>
              <a:defRPr>
                <a:latin typeface="Jost Medium"/>
                <a:ea typeface="Jost Medium"/>
                <a:cs typeface="Jost Medium"/>
                <a:sym typeface="Jost Medium"/>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bg>
      <p:bgPr>
        <a:solidFill>
          <a:srgbClr val="173478"/>
        </a:solidFill>
      </p:bgPr>
    </p:bg>
    <p:spTree>
      <p:nvGrpSpPr>
        <p:cNvPr id="295" name="Shape 295"/>
        <p:cNvGrpSpPr/>
        <p:nvPr/>
      </p:nvGrpSpPr>
      <p:grpSpPr>
        <a:xfrm>
          <a:off x="0" y="0"/>
          <a:ext cx="0" cy="0"/>
          <a:chOff x="0" y="0"/>
          <a:chExt cx="0" cy="0"/>
        </a:xfrm>
      </p:grpSpPr>
      <p:sp>
        <p:nvSpPr>
          <p:cNvPr id="296" name="Google Shape;296;p56"/>
          <p:cNvSpPr txBox="1"/>
          <p:nvPr>
            <p:ph idx="12" type="sldNum"/>
          </p:nvPr>
        </p:nvSpPr>
        <p:spPr>
          <a:xfrm>
            <a:off x="470222" y="6356350"/>
            <a:ext cx="2743200" cy="365100"/>
          </a:xfrm>
          <a:prstGeom prst="rect">
            <a:avLst/>
          </a:prstGeom>
          <a:noFill/>
          <a:ln>
            <a:noFill/>
          </a:ln>
        </p:spPr>
        <p:txBody>
          <a:bodyPr anchorCtr="0" anchor="ctr" bIns="45700" lIns="91425" spcFirstLastPara="1" rIns="91425" wrap="square" tIns="45700">
            <a:noAutofit/>
          </a:bodyPr>
          <a:lstStyle>
            <a:lvl1pPr indent="0" lvl="0" marL="0" rtl="0" algn="l">
              <a:spcBef>
                <a:spcPts val="0"/>
              </a:spcBef>
              <a:buNone/>
              <a:defRPr b="0" i="0" sz="1200" u="none" cap="none" strike="noStrike">
                <a:solidFill>
                  <a:schemeClr val="lt1"/>
                </a:solidFill>
                <a:latin typeface="Calibri"/>
                <a:ea typeface="Calibri"/>
                <a:cs typeface="Calibri"/>
                <a:sym typeface="Calibri"/>
              </a:defRPr>
            </a:lvl1pPr>
            <a:lvl2pPr indent="0" lvl="1" marL="0" rtl="0" algn="l">
              <a:spcBef>
                <a:spcPts val="0"/>
              </a:spcBef>
              <a:buNone/>
              <a:defRPr b="0" i="0" sz="1200" u="none" cap="none" strike="noStrike">
                <a:solidFill>
                  <a:schemeClr val="lt1"/>
                </a:solidFill>
                <a:latin typeface="Calibri"/>
                <a:ea typeface="Calibri"/>
                <a:cs typeface="Calibri"/>
                <a:sym typeface="Calibri"/>
              </a:defRPr>
            </a:lvl2pPr>
            <a:lvl3pPr indent="0" lvl="2" marL="0" rtl="0" algn="l">
              <a:spcBef>
                <a:spcPts val="0"/>
              </a:spcBef>
              <a:buNone/>
              <a:defRPr b="0" i="0" sz="1200" u="none" cap="none" strike="noStrike">
                <a:solidFill>
                  <a:schemeClr val="lt1"/>
                </a:solidFill>
                <a:latin typeface="Calibri"/>
                <a:ea typeface="Calibri"/>
                <a:cs typeface="Calibri"/>
                <a:sym typeface="Calibri"/>
              </a:defRPr>
            </a:lvl3pPr>
            <a:lvl4pPr indent="0" lvl="3" marL="0" rtl="0" algn="l">
              <a:spcBef>
                <a:spcPts val="0"/>
              </a:spcBef>
              <a:buNone/>
              <a:defRPr b="0" i="0" sz="1200" u="none" cap="none" strike="noStrike">
                <a:solidFill>
                  <a:schemeClr val="lt1"/>
                </a:solidFill>
                <a:latin typeface="Calibri"/>
                <a:ea typeface="Calibri"/>
                <a:cs typeface="Calibri"/>
                <a:sym typeface="Calibri"/>
              </a:defRPr>
            </a:lvl4pPr>
            <a:lvl5pPr indent="0" lvl="4" marL="0" rtl="0" algn="l">
              <a:spcBef>
                <a:spcPts val="0"/>
              </a:spcBef>
              <a:buNone/>
              <a:defRPr b="0" i="0" sz="1200" u="none" cap="none" strike="noStrike">
                <a:solidFill>
                  <a:schemeClr val="lt1"/>
                </a:solidFill>
                <a:latin typeface="Calibri"/>
                <a:ea typeface="Calibri"/>
                <a:cs typeface="Calibri"/>
                <a:sym typeface="Calibri"/>
              </a:defRPr>
            </a:lvl5pPr>
            <a:lvl6pPr indent="0" lvl="5" marL="0" rtl="0" algn="l">
              <a:spcBef>
                <a:spcPts val="0"/>
              </a:spcBef>
              <a:buNone/>
              <a:defRPr b="0" i="0" sz="1200" u="none" cap="none" strike="noStrike">
                <a:solidFill>
                  <a:schemeClr val="lt1"/>
                </a:solidFill>
                <a:latin typeface="Calibri"/>
                <a:ea typeface="Calibri"/>
                <a:cs typeface="Calibri"/>
                <a:sym typeface="Calibri"/>
              </a:defRPr>
            </a:lvl6pPr>
            <a:lvl7pPr indent="0" lvl="6" marL="0" rtl="0" algn="l">
              <a:spcBef>
                <a:spcPts val="0"/>
              </a:spcBef>
              <a:buNone/>
              <a:defRPr b="0" i="0" sz="1200" u="none" cap="none" strike="noStrike">
                <a:solidFill>
                  <a:schemeClr val="lt1"/>
                </a:solidFill>
                <a:latin typeface="Calibri"/>
                <a:ea typeface="Calibri"/>
                <a:cs typeface="Calibri"/>
                <a:sym typeface="Calibri"/>
              </a:defRPr>
            </a:lvl7pPr>
            <a:lvl8pPr indent="0" lvl="7" marL="0" rtl="0" algn="l">
              <a:spcBef>
                <a:spcPts val="0"/>
              </a:spcBef>
              <a:buNone/>
              <a:defRPr b="0" i="0" sz="1200" u="none" cap="none" strike="noStrike">
                <a:solidFill>
                  <a:schemeClr val="lt1"/>
                </a:solidFill>
                <a:latin typeface="Calibri"/>
                <a:ea typeface="Calibri"/>
                <a:cs typeface="Calibri"/>
                <a:sym typeface="Calibri"/>
              </a:defRPr>
            </a:lvl8pPr>
            <a:lvl9pPr indent="0" lvl="8" marL="0" rtl="0" algn="l">
              <a:spcBef>
                <a:spcPts val="0"/>
              </a:spcBef>
              <a:buNone/>
              <a:defRPr b="0" i="0" sz="1200" u="none" cap="none" strike="noStrike">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cxnSp>
        <p:nvCxnSpPr>
          <p:cNvPr id="297" name="Google Shape;297;p56"/>
          <p:cNvCxnSpPr/>
          <p:nvPr/>
        </p:nvCxnSpPr>
        <p:spPr>
          <a:xfrm>
            <a:off x="416118" y="6223117"/>
            <a:ext cx="9657900" cy="0"/>
          </a:xfrm>
          <a:prstGeom prst="straightConnector1">
            <a:avLst/>
          </a:prstGeom>
          <a:noFill/>
          <a:ln cap="flat" cmpd="sng" w="9525">
            <a:solidFill>
              <a:srgbClr val="FFFFFF"/>
            </a:solidFill>
            <a:prstDash val="solid"/>
            <a:miter lim="800000"/>
            <a:headEnd len="sm" w="sm" type="none"/>
            <a:tailEnd len="sm" w="sm" type="none"/>
          </a:ln>
        </p:spPr>
      </p:cxnSp>
      <p:pic>
        <p:nvPicPr>
          <p:cNvPr id="298" name="Google Shape;298;p56"/>
          <p:cNvPicPr preferRelativeResize="0"/>
          <p:nvPr/>
        </p:nvPicPr>
        <p:blipFill rotWithShape="1">
          <a:blip r:embed="rId2">
            <a:alphaModFix/>
          </a:blip>
          <a:srcRect b="0" l="0" r="0" t="0"/>
          <a:stretch/>
        </p:blipFill>
        <p:spPr>
          <a:xfrm>
            <a:off x="10163331" y="5951948"/>
            <a:ext cx="1665831" cy="610002"/>
          </a:xfrm>
          <a:prstGeom prst="rect">
            <a:avLst/>
          </a:prstGeom>
          <a:noFill/>
          <a:ln>
            <a:noFill/>
          </a:ln>
        </p:spPr>
      </p:pic>
      <p:sp>
        <p:nvSpPr>
          <p:cNvPr id="299" name="Google Shape;299;p5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lt1"/>
              </a:buClr>
              <a:buSzPts val="4000"/>
              <a:buNone/>
              <a:defRPr i="0" sz="40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00" name="Google Shape;300;p56"/>
          <p:cNvSpPr txBox="1"/>
          <p:nvPr>
            <p:ph idx="1" type="body"/>
          </p:nvPr>
        </p:nvSpPr>
        <p:spPr>
          <a:xfrm>
            <a:off x="838200" y="1871779"/>
            <a:ext cx="10515600" cy="4351200"/>
          </a:xfrm>
          <a:prstGeom prst="rect">
            <a:avLst/>
          </a:prstGeom>
          <a:noFill/>
          <a:ln>
            <a:noFill/>
          </a:ln>
        </p:spPr>
        <p:txBody>
          <a:bodyPr anchorCtr="0" anchor="t" bIns="45700" lIns="91425" spcFirstLastPara="1" rIns="91425" wrap="square" tIns="45700">
            <a:normAutofit/>
          </a:bodyPr>
          <a:lstStyle>
            <a:lvl1pPr indent="-406400" lvl="0" marL="457200" rtl="0" algn="l">
              <a:lnSpc>
                <a:spcPct val="90000"/>
              </a:lnSpc>
              <a:spcBef>
                <a:spcPts val="1000"/>
              </a:spcBef>
              <a:spcAft>
                <a:spcPts val="0"/>
              </a:spcAft>
              <a:buClr>
                <a:schemeClr val="lt1"/>
              </a:buClr>
              <a:buSzPts val="2800"/>
              <a:buChar char="•"/>
              <a:defRPr i="0">
                <a:solidFill>
                  <a:schemeClr val="lt1"/>
                </a:solidFill>
              </a:defRPr>
            </a:lvl1pPr>
            <a:lvl2pPr indent="-381000" lvl="1" marL="914400" rtl="0" algn="l">
              <a:lnSpc>
                <a:spcPct val="90000"/>
              </a:lnSpc>
              <a:spcBef>
                <a:spcPts val="500"/>
              </a:spcBef>
              <a:spcAft>
                <a:spcPts val="0"/>
              </a:spcAft>
              <a:buClr>
                <a:schemeClr val="lt1"/>
              </a:buClr>
              <a:buSzPts val="2400"/>
              <a:buFont typeface="Jost Medium"/>
              <a:buChar char="•"/>
              <a:defRPr i="0">
                <a:solidFill>
                  <a:schemeClr val="lt1"/>
                </a:solidFill>
                <a:latin typeface="Jost Medium"/>
                <a:ea typeface="Jost Medium"/>
                <a:cs typeface="Jost Medium"/>
                <a:sym typeface="Jost Medium"/>
              </a:defRPr>
            </a:lvl2pPr>
            <a:lvl3pPr indent="-355600" lvl="2" marL="1371600" rtl="0" algn="l">
              <a:lnSpc>
                <a:spcPct val="90000"/>
              </a:lnSpc>
              <a:spcBef>
                <a:spcPts val="500"/>
              </a:spcBef>
              <a:spcAft>
                <a:spcPts val="0"/>
              </a:spcAft>
              <a:buClr>
                <a:schemeClr val="lt1"/>
              </a:buClr>
              <a:buSzPts val="2000"/>
              <a:buFont typeface="Jost Medium"/>
              <a:buChar char="•"/>
              <a:defRPr i="0">
                <a:solidFill>
                  <a:schemeClr val="lt1"/>
                </a:solidFill>
                <a:latin typeface="Jost Medium"/>
                <a:ea typeface="Jost Medium"/>
                <a:cs typeface="Jost Medium"/>
                <a:sym typeface="Jost Medium"/>
              </a:defRPr>
            </a:lvl3pPr>
            <a:lvl4pPr indent="-342900" lvl="3" marL="1828800" rtl="0" algn="l">
              <a:lnSpc>
                <a:spcPct val="90000"/>
              </a:lnSpc>
              <a:spcBef>
                <a:spcPts val="500"/>
              </a:spcBef>
              <a:spcAft>
                <a:spcPts val="0"/>
              </a:spcAft>
              <a:buClr>
                <a:schemeClr val="lt1"/>
              </a:buClr>
              <a:buSzPts val="1800"/>
              <a:buFont typeface="Jost Medium"/>
              <a:buChar char="•"/>
              <a:defRPr i="0">
                <a:solidFill>
                  <a:schemeClr val="lt1"/>
                </a:solidFill>
                <a:latin typeface="Jost Medium"/>
                <a:ea typeface="Jost Medium"/>
                <a:cs typeface="Jost Medium"/>
                <a:sym typeface="Jost Medium"/>
              </a:defRPr>
            </a:lvl4pPr>
            <a:lvl5pPr indent="-342900" lvl="4" marL="2286000" rtl="0" algn="l">
              <a:lnSpc>
                <a:spcPct val="90000"/>
              </a:lnSpc>
              <a:spcBef>
                <a:spcPts val="500"/>
              </a:spcBef>
              <a:spcAft>
                <a:spcPts val="0"/>
              </a:spcAft>
              <a:buClr>
                <a:schemeClr val="lt1"/>
              </a:buClr>
              <a:buSzPts val="1800"/>
              <a:buFont typeface="Jost Medium"/>
              <a:buChar char="•"/>
              <a:defRPr i="0">
                <a:solidFill>
                  <a:schemeClr val="lt1"/>
                </a:solidFill>
                <a:latin typeface="Jost Medium"/>
                <a:ea typeface="Jost Medium"/>
                <a:cs typeface="Jost Medium"/>
                <a:sym typeface="Jost Medium"/>
              </a:defRPr>
            </a:lvl5pPr>
            <a:lvl6pPr indent="-342900" lvl="5" marL="2743200" rtl="0" algn="l">
              <a:lnSpc>
                <a:spcPct val="90000"/>
              </a:lnSpc>
              <a:spcBef>
                <a:spcPts val="500"/>
              </a:spcBef>
              <a:spcAft>
                <a:spcPts val="0"/>
              </a:spcAft>
              <a:buClr>
                <a:schemeClr val="dk1"/>
              </a:buClr>
              <a:buSzPts val="1800"/>
              <a:buFont typeface="Jost Medium"/>
              <a:buChar char="•"/>
              <a:defRPr>
                <a:latin typeface="Jost Medium"/>
                <a:ea typeface="Jost Medium"/>
                <a:cs typeface="Jost Medium"/>
                <a:sym typeface="Jost Medium"/>
              </a:defRPr>
            </a:lvl6pPr>
            <a:lvl7pPr indent="-342900" lvl="6" marL="3200400" rtl="0" algn="l">
              <a:lnSpc>
                <a:spcPct val="90000"/>
              </a:lnSpc>
              <a:spcBef>
                <a:spcPts val="500"/>
              </a:spcBef>
              <a:spcAft>
                <a:spcPts val="0"/>
              </a:spcAft>
              <a:buClr>
                <a:schemeClr val="dk1"/>
              </a:buClr>
              <a:buSzPts val="1800"/>
              <a:buFont typeface="Jost Medium"/>
              <a:buChar char="•"/>
              <a:defRPr>
                <a:latin typeface="Jost Medium"/>
                <a:ea typeface="Jost Medium"/>
                <a:cs typeface="Jost Medium"/>
                <a:sym typeface="Jost Medium"/>
              </a:defRPr>
            </a:lvl7pPr>
            <a:lvl8pPr indent="-342900" lvl="7" marL="3657600" rtl="0" algn="l">
              <a:lnSpc>
                <a:spcPct val="90000"/>
              </a:lnSpc>
              <a:spcBef>
                <a:spcPts val="500"/>
              </a:spcBef>
              <a:spcAft>
                <a:spcPts val="0"/>
              </a:spcAft>
              <a:buClr>
                <a:schemeClr val="dk1"/>
              </a:buClr>
              <a:buSzPts val="1800"/>
              <a:buFont typeface="Jost Medium"/>
              <a:buChar char="•"/>
              <a:defRPr>
                <a:latin typeface="Jost Medium"/>
                <a:ea typeface="Jost Medium"/>
                <a:cs typeface="Jost Medium"/>
                <a:sym typeface="Jost Medium"/>
              </a:defRPr>
            </a:lvl8pPr>
            <a:lvl9pPr indent="-342900" lvl="8" marL="4114800" rtl="0" algn="l">
              <a:lnSpc>
                <a:spcPct val="90000"/>
              </a:lnSpc>
              <a:spcBef>
                <a:spcPts val="500"/>
              </a:spcBef>
              <a:spcAft>
                <a:spcPts val="0"/>
              </a:spcAft>
              <a:buClr>
                <a:schemeClr val="dk1"/>
              </a:buClr>
              <a:buSzPts val="1800"/>
              <a:buFont typeface="Jost Medium"/>
              <a:buChar char="•"/>
              <a:defRPr>
                <a:latin typeface="Jost Medium"/>
                <a:ea typeface="Jost Medium"/>
                <a:cs typeface="Jost Medium"/>
                <a:sym typeface="Jost Medium"/>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p:cSld name="2_Blank">
    <p:bg>
      <p:bgPr>
        <a:solidFill>
          <a:srgbClr val="F6290E"/>
        </a:solidFill>
      </p:bgPr>
    </p:bg>
    <p:spTree>
      <p:nvGrpSpPr>
        <p:cNvPr id="301" name="Shape 301"/>
        <p:cNvGrpSpPr/>
        <p:nvPr/>
      </p:nvGrpSpPr>
      <p:grpSpPr>
        <a:xfrm>
          <a:off x="0" y="0"/>
          <a:ext cx="0" cy="0"/>
          <a:chOff x="0" y="0"/>
          <a:chExt cx="0" cy="0"/>
        </a:xfrm>
      </p:grpSpPr>
      <p:sp>
        <p:nvSpPr>
          <p:cNvPr id="302" name="Google Shape;302;p57"/>
          <p:cNvSpPr txBox="1"/>
          <p:nvPr>
            <p:ph idx="12" type="sldNum"/>
          </p:nvPr>
        </p:nvSpPr>
        <p:spPr>
          <a:xfrm>
            <a:off x="470222" y="6356350"/>
            <a:ext cx="2743200" cy="365100"/>
          </a:xfrm>
          <a:prstGeom prst="rect">
            <a:avLst/>
          </a:prstGeom>
          <a:noFill/>
          <a:ln>
            <a:noFill/>
          </a:ln>
        </p:spPr>
        <p:txBody>
          <a:bodyPr anchorCtr="0" anchor="ctr" bIns="45700" lIns="91425" spcFirstLastPara="1" rIns="91425" wrap="square" tIns="45700">
            <a:noAutofit/>
          </a:bodyPr>
          <a:lstStyle>
            <a:lvl1pPr indent="0" lvl="0" marL="0" rtl="0" algn="l">
              <a:spcBef>
                <a:spcPts val="0"/>
              </a:spcBef>
              <a:buNone/>
              <a:defRPr b="0" i="0" sz="1200" u="none" cap="none" strike="noStrike">
                <a:solidFill>
                  <a:schemeClr val="lt1"/>
                </a:solidFill>
                <a:latin typeface="Calibri"/>
                <a:ea typeface="Calibri"/>
                <a:cs typeface="Calibri"/>
                <a:sym typeface="Calibri"/>
              </a:defRPr>
            </a:lvl1pPr>
            <a:lvl2pPr indent="0" lvl="1" marL="0" rtl="0" algn="l">
              <a:spcBef>
                <a:spcPts val="0"/>
              </a:spcBef>
              <a:buNone/>
              <a:defRPr b="0" i="0" sz="1200" u="none" cap="none" strike="noStrike">
                <a:solidFill>
                  <a:schemeClr val="lt1"/>
                </a:solidFill>
                <a:latin typeface="Calibri"/>
                <a:ea typeface="Calibri"/>
                <a:cs typeface="Calibri"/>
                <a:sym typeface="Calibri"/>
              </a:defRPr>
            </a:lvl2pPr>
            <a:lvl3pPr indent="0" lvl="2" marL="0" rtl="0" algn="l">
              <a:spcBef>
                <a:spcPts val="0"/>
              </a:spcBef>
              <a:buNone/>
              <a:defRPr b="0" i="0" sz="1200" u="none" cap="none" strike="noStrike">
                <a:solidFill>
                  <a:schemeClr val="lt1"/>
                </a:solidFill>
                <a:latin typeface="Calibri"/>
                <a:ea typeface="Calibri"/>
                <a:cs typeface="Calibri"/>
                <a:sym typeface="Calibri"/>
              </a:defRPr>
            </a:lvl3pPr>
            <a:lvl4pPr indent="0" lvl="3" marL="0" rtl="0" algn="l">
              <a:spcBef>
                <a:spcPts val="0"/>
              </a:spcBef>
              <a:buNone/>
              <a:defRPr b="0" i="0" sz="1200" u="none" cap="none" strike="noStrike">
                <a:solidFill>
                  <a:schemeClr val="lt1"/>
                </a:solidFill>
                <a:latin typeface="Calibri"/>
                <a:ea typeface="Calibri"/>
                <a:cs typeface="Calibri"/>
                <a:sym typeface="Calibri"/>
              </a:defRPr>
            </a:lvl4pPr>
            <a:lvl5pPr indent="0" lvl="4" marL="0" rtl="0" algn="l">
              <a:spcBef>
                <a:spcPts val="0"/>
              </a:spcBef>
              <a:buNone/>
              <a:defRPr b="0" i="0" sz="1200" u="none" cap="none" strike="noStrike">
                <a:solidFill>
                  <a:schemeClr val="lt1"/>
                </a:solidFill>
                <a:latin typeface="Calibri"/>
                <a:ea typeface="Calibri"/>
                <a:cs typeface="Calibri"/>
                <a:sym typeface="Calibri"/>
              </a:defRPr>
            </a:lvl5pPr>
            <a:lvl6pPr indent="0" lvl="5" marL="0" rtl="0" algn="l">
              <a:spcBef>
                <a:spcPts val="0"/>
              </a:spcBef>
              <a:buNone/>
              <a:defRPr b="0" i="0" sz="1200" u="none" cap="none" strike="noStrike">
                <a:solidFill>
                  <a:schemeClr val="lt1"/>
                </a:solidFill>
                <a:latin typeface="Calibri"/>
                <a:ea typeface="Calibri"/>
                <a:cs typeface="Calibri"/>
                <a:sym typeface="Calibri"/>
              </a:defRPr>
            </a:lvl6pPr>
            <a:lvl7pPr indent="0" lvl="6" marL="0" rtl="0" algn="l">
              <a:spcBef>
                <a:spcPts val="0"/>
              </a:spcBef>
              <a:buNone/>
              <a:defRPr b="0" i="0" sz="1200" u="none" cap="none" strike="noStrike">
                <a:solidFill>
                  <a:schemeClr val="lt1"/>
                </a:solidFill>
                <a:latin typeface="Calibri"/>
                <a:ea typeface="Calibri"/>
                <a:cs typeface="Calibri"/>
                <a:sym typeface="Calibri"/>
              </a:defRPr>
            </a:lvl7pPr>
            <a:lvl8pPr indent="0" lvl="7" marL="0" rtl="0" algn="l">
              <a:spcBef>
                <a:spcPts val="0"/>
              </a:spcBef>
              <a:buNone/>
              <a:defRPr b="0" i="0" sz="1200" u="none" cap="none" strike="noStrike">
                <a:solidFill>
                  <a:schemeClr val="lt1"/>
                </a:solidFill>
                <a:latin typeface="Calibri"/>
                <a:ea typeface="Calibri"/>
                <a:cs typeface="Calibri"/>
                <a:sym typeface="Calibri"/>
              </a:defRPr>
            </a:lvl8pPr>
            <a:lvl9pPr indent="0" lvl="8" marL="0" rtl="0" algn="l">
              <a:spcBef>
                <a:spcPts val="0"/>
              </a:spcBef>
              <a:buNone/>
              <a:defRPr b="0" i="0" sz="1200" u="none" cap="none" strike="noStrike">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cxnSp>
        <p:nvCxnSpPr>
          <p:cNvPr id="303" name="Google Shape;303;p57"/>
          <p:cNvCxnSpPr/>
          <p:nvPr/>
        </p:nvCxnSpPr>
        <p:spPr>
          <a:xfrm>
            <a:off x="416118" y="6223117"/>
            <a:ext cx="9657900" cy="0"/>
          </a:xfrm>
          <a:prstGeom prst="straightConnector1">
            <a:avLst/>
          </a:prstGeom>
          <a:noFill/>
          <a:ln cap="flat" cmpd="sng" w="9525">
            <a:solidFill>
              <a:srgbClr val="FFFFFF"/>
            </a:solidFill>
            <a:prstDash val="solid"/>
            <a:miter lim="800000"/>
            <a:headEnd len="sm" w="sm" type="none"/>
            <a:tailEnd len="sm" w="sm" type="none"/>
          </a:ln>
        </p:spPr>
      </p:cxnSp>
      <p:pic>
        <p:nvPicPr>
          <p:cNvPr id="304" name="Google Shape;304;p57"/>
          <p:cNvPicPr preferRelativeResize="0"/>
          <p:nvPr/>
        </p:nvPicPr>
        <p:blipFill rotWithShape="1">
          <a:blip r:embed="rId2">
            <a:alphaModFix/>
          </a:blip>
          <a:srcRect b="0" l="0" r="0" t="0"/>
          <a:stretch/>
        </p:blipFill>
        <p:spPr>
          <a:xfrm>
            <a:off x="10163331" y="5951948"/>
            <a:ext cx="1665831" cy="610002"/>
          </a:xfrm>
          <a:prstGeom prst="rect">
            <a:avLst/>
          </a:prstGeom>
          <a:noFill/>
          <a:ln>
            <a:noFill/>
          </a:ln>
        </p:spPr>
      </p:pic>
      <p:sp>
        <p:nvSpPr>
          <p:cNvPr id="305" name="Google Shape;305;p5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lt1"/>
              </a:buClr>
              <a:buSzPts val="4000"/>
              <a:buNone/>
              <a:defRPr i="0" sz="40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06" name="Google Shape;306;p57"/>
          <p:cNvSpPr txBox="1"/>
          <p:nvPr>
            <p:ph idx="1" type="body"/>
          </p:nvPr>
        </p:nvSpPr>
        <p:spPr>
          <a:xfrm>
            <a:off x="838200" y="1871779"/>
            <a:ext cx="10515600" cy="4351200"/>
          </a:xfrm>
          <a:prstGeom prst="rect">
            <a:avLst/>
          </a:prstGeom>
          <a:noFill/>
          <a:ln>
            <a:noFill/>
          </a:ln>
        </p:spPr>
        <p:txBody>
          <a:bodyPr anchorCtr="0" anchor="t" bIns="45700" lIns="91425" spcFirstLastPara="1" rIns="91425" wrap="square" tIns="45700">
            <a:normAutofit/>
          </a:bodyPr>
          <a:lstStyle>
            <a:lvl1pPr indent="-406400" lvl="0" marL="457200" rtl="0" algn="l">
              <a:lnSpc>
                <a:spcPct val="90000"/>
              </a:lnSpc>
              <a:spcBef>
                <a:spcPts val="1000"/>
              </a:spcBef>
              <a:spcAft>
                <a:spcPts val="0"/>
              </a:spcAft>
              <a:buClr>
                <a:schemeClr val="lt1"/>
              </a:buClr>
              <a:buSzPts val="2800"/>
              <a:buChar char="•"/>
              <a:defRPr i="0">
                <a:solidFill>
                  <a:schemeClr val="lt1"/>
                </a:solidFill>
              </a:defRPr>
            </a:lvl1pPr>
            <a:lvl2pPr indent="-381000" lvl="1" marL="914400" rtl="0" algn="l">
              <a:lnSpc>
                <a:spcPct val="90000"/>
              </a:lnSpc>
              <a:spcBef>
                <a:spcPts val="500"/>
              </a:spcBef>
              <a:spcAft>
                <a:spcPts val="0"/>
              </a:spcAft>
              <a:buClr>
                <a:schemeClr val="lt1"/>
              </a:buClr>
              <a:buSzPts val="2400"/>
              <a:buFont typeface="Jost Medium"/>
              <a:buChar char="•"/>
              <a:defRPr i="0">
                <a:solidFill>
                  <a:schemeClr val="lt1"/>
                </a:solidFill>
                <a:latin typeface="Jost Medium"/>
                <a:ea typeface="Jost Medium"/>
                <a:cs typeface="Jost Medium"/>
                <a:sym typeface="Jost Medium"/>
              </a:defRPr>
            </a:lvl2pPr>
            <a:lvl3pPr indent="-355600" lvl="2" marL="1371600" rtl="0" algn="l">
              <a:lnSpc>
                <a:spcPct val="90000"/>
              </a:lnSpc>
              <a:spcBef>
                <a:spcPts val="500"/>
              </a:spcBef>
              <a:spcAft>
                <a:spcPts val="0"/>
              </a:spcAft>
              <a:buClr>
                <a:schemeClr val="lt1"/>
              </a:buClr>
              <a:buSzPts val="2000"/>
              <a:buFont typeface="Jost Medium"/>
              <a:buChar char="•"/>
              <a:defRPr i="0">
                <a:solidFill>
                  <a:schemeClr val="lt1"/>
                </a:solidFill>
                <a:latin typeface="Jost Medium"/>
                <a:ea typeface="Jost Medium"/>
                <a:cs typeface="Jost Medium"/>
                <a:sym typeface="Jost Medium"/>
              </a:defRPr>
            </a:lvl3pPr>
            <a:lvl4pPr indent="-342900" lvl="3" marL="1828800" rtl="0" algn="l">
              <a:lnSpc>
                <a:spcPct val="90000"/>
              </a:lnSpc>
              <a:spcBef>
                <a:spcPts val="500"/>
              </a:spcBef>
              <a:spcAft>
                <a:spcPts val="0"/>
              </a:spcAft>
              <a:buClr>
                <a:schemeClr val="lt1"/>
              </a:buClr>
              <a:buSzPts val="1800"/>
              <a:buFont typeface="Jost Medium"/>
              <a:buChar char="•"/>
              <a:defRPr i="0">
                <a:solidFill>
                  <a:schemeClr val="lt1"/>
                </a:solidFill>
                <a:latin typeface="Jost Medium"/>
                <a:ea typeface="Jost Medium"/>
                <a:cs typeface="Jost Medium"/>
                <a:sym typeface="Jost Medium"/>
              </a:defRPr>
            </a:lvl4pPr>
            <a:lvl5pPr indent="-342900" lvl="4" marL="2286000" rtl="0" algn="l">
              <a:lnSpc>
                <a:spcPct val="90000"/>
              </a:lnSpc>
              <a:spcBef>
                <a:spcPts val="500"/>
              </a:spcBef>
              <a:spcAft>
                <a:spcPts val="0"/>
              </a:spcAft>
              <a:buClr>
                <a:schemeClr val="lt1"/>
              </a:buClr>
              <a:buSzPts val="1800"/>
              <a:buFont typeface="Jost Medium"/>
              <a:buChar char="•"/>
              <a:defRPr i="0">
                <a:solidFill>
                  <a:schemeClr val="lt1"/>
                </a:solidFill>
                <a:latin typeface="Jost Medium"/>
                <a:ea typeface="Jost Medium"/>
                <a:cs typeface="Jost Medium"/>
                <a:sym typeface="Jost Medium"/>
              </a:defRPr>
            </a:lvl5pPr>
            <a:lvl6pPr indent="-342900" lvl="5" marL="2743200" rtl="0" algn="l">
              <a:lnSpc>
                <a:spcPct val="90000"/>
              </a:lnSpc>
              <a:spcBef>
                <a:spcPts val="500"/>
              </a:spcBef>
              <a:spcAft>
                <a:spcPts val="0"/>
              </a:spcAft>
              <a:buClr>
                <a:schemeClr val="dk1"/>
              </a:buClr>
              <a:buSzPts val="1800"/>
              <a:buFont typeface="Jost Medium"/>
              <a:buChar char="•"/>
              <a:defRPr>
                <a:latin typeface="Jost Medium"/>
                <a:ea typeface="Jost Medium"/>
                <a:cs typeface="Jost Medium"/>
                <a:sym typeface="Jost Medium"/>
              </a:defRPr>
            </a:lvl6pPr>
            <a:lvl7pPr indent="-342900" lvl="6" marL="3200400" rtl="0" algn="l">
              <a:lnSpc>
                <a:spcPct val="90000"/>
              </a:lnSpc>
              <a:spcBef>
                <a:spcPts val="500"/>
              </a:spcBef>
              <a:spcAft>
                <a:spcPts val="0"/>
              </a:spcAft>
              <a:buClr>
                <a:schemeClr val="dk1"/>
              </a:buClr>
              <a:buSzPts val="1800"/>
              <a:buFont typeface="Jost Medium"/>
              <a:buChar char="•"/>
              <a:defRPr>
                <a:latin typeface="Jost Medium"/>
                <a:ea typeface="Jost Medium"/>
                <a:cs typeface="Jost Medium"/>
                <a:sym typeface="Jost Medium"/>
              </a:defRPr>
            </a:lvl7pPr>
            <a:lvl8pPr indent="-342900" lvl="7" marL="3657600" rtl="0" algn="l">
              <a:lnSpc>
                <a:spcPct val="90000"/>
              </a:lnSpc>
              <a:spcBef>
                <a:spcPts val="500"/>
              </a:spcBef>
              <a:spcAft>
                <a:spcPts val="0"/>
              </a:spcAft>
              <a:buClr>
                <a:schemeClr val="dk1"/>
              </a:buClr>
              <a:buSzPts val="1800"/>
              <a:buFont typeface="Jost Medium"/>
              <a:buChar char="•"/>
              <a:defRPr>
                <a:latin typeface="Jost Medium"/>
                <a:ea typeface="Jost Medium"/>
                <a:cs typeface="Jost Medium"/>
                <a:sym typeface="Jost Medium"/>
              </a:defRPr>
            </a:lvl8pPr>
            <a:lvl9pPr indent="-342900" lvl="8" marL="4114800" rtl="0" algn="l">
              <a:lnSpc>
                <a:spcPct val="90000"/>
              </a:lnSpc>
              <a:spcBef>
                <a:spcPts val="500"/>
              </a:spcBef>
              <a:spcAft>
                <a:spcPts val="0"/>
              </a:spcAft>
              <a:buClr>
                <a:schemeClr val="dk1"/>
              </a:buClr>
              <a:buSzPts val="1800"/>
              <a:buFont typeface="Jost Medium"/>
              <a:buChar char="•"/>
              <a:defRPr>
                <a:latin typeface="Jost Medium"/>
                <a:ea typeface="Jost Medium"/>
                <a:cs typeface="Jost Medium"/>
                <a:sym typeface="Jost Medium"/>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307" name="Shape 307"/>
        <p:cNvGrpSpPr/>
        <p:nvPr/>
      </p:nvGrpSpPr>
      <p:grpSpPr>
        <a:xfrm>
          <a:off x="0" y="0"/>
          <a:ext cx="0" cy="0"/>
          <a:chOff x="0" y="0"/>
          <a:chExt cx="0" cy="0"/>
        </a:xfrm>
      </p:grpSpPr>
      <p:sp>
        <p:nvSpPr>
          <p:cNvPr id="308" name="Google Shape;308;p5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173478"/>
              </a:buClr>
              <a:buSzPts val="4000"/>
              <a:buNone/>
              <a:defRPr i="0" sz="4000">
                <a:solidFill>
                  <a:srgbClr val="17347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09" name="Google Shape;309;p58"/>
          <p:cNvSpPr txBox="1"/>
          <p:nvPr>
            <p:ph idx="1" type="body"/>
          </p:nvPr>
        </p:nvSpPr>
        <p:spPr>
          <a:xfrm>
            <a:off x="838200" y="1871779"/>
            <a:ext cx="10515600" cy="4351200"/>
          </a:xfrm>
          <a:prstGeom prst="rect">
            <a:avLst/>
          </a:prstGeom>
          <a:noFill/>
          <a:ln>
            <a:noFill/>
          </a:ln>
        </p:spPr>
        <p:txBody>
          <a:bodyPr anchorCtr="0" anchor="t" bIns="45700" lIns="91425" spcFirstLastPara="1" rIns="91425" wrap="square" tIns="45700">
            <a:normAutofit/>
          </a:bodyPr>
          <a:lstStyle>
            <a:lvl1pPr indent="-406400" lvl="0" marL="457200" rtl="0" algn="l">
              <a:lnSpc>
                <a:spcPct val="90000"/>
              </a:lnSpc>
              <a:spcBef>
                <a:spcPts val="1000"/>
              </a:spcBef>
              <a:spcAft>
                <a:spcPts val="0"/>
              </a:spcAft>
              <a:buClr>
                <a:srgbClr val="173478"/>
              </a:buClr>
              <a:buSzPts val="2800"/>
              <a:buChar char="•"/>
              <a:defRPr i="0">
                <a:solidFill>
                  <a:srgbClr val="173478"/>
                </a:solidFill>
              </a:defRPr>
            </a:lvl1pPr>
            <a:lvl2pPr indent="-381000" lvl="1" marL="914400" rtl="0" algn="l">
              <a:lnSpc>
                <a:spcPct val="90000"/>
              </a:lnSpc>
              <a:spcBef>
                <a:spcPts val="500"/>
              </a:spcBef>
              <a:spcAft>
                <a:spcPts val="0"/>
              </a:spcAft>
              <a:buClr>
                <a:srgbClr val="173478"/>
              </a:buClr>
              <a:buSzPts val="2400"/>
              <a:buFont typeface="Jost Medium"/>
              <a:buChar char="•"/>
              <a:defRPr i="0">
                <a:solidFill>
                  <a:srgbClr val="173478"/>
                </a:solidFill>
                <a:latin typeface="Jost Medium"/>
                <a:ea typeface="Jost Medium"/>
                <a:cs typeface="Jost Medium"/>
                <a:sym typeface="Jost Medium"/>
              </a:defRPr>
            </a:lvl2pPr>
            <a:lvl3pPr indent="-355600" lvl="2" marL="1371600" rtl="0" algn="l">
              <a:lnSpc>
                <a:spcPct val="90000"/>
              </a:lnSpc>
              <a:spcBef>
                <a:spcPts val="500"/>
              </a:spcBef>
              <a:spcAft>
                <a:spcPts val="0"/>
              </a:spcAft>
              <a:buClr>
                <a:srgbClr val="173478"/>
              </a:buClr>
              <a:buSzPts val="2000"/>
              <a:buFont typeface="Jost Medium"/>
              <a:buChar char="•"/>
              <a:defRPr i="0">
                <a:solidFill>
                  <a:srgbClr val="173478"/>
                </a:solidFill>
                <a:latin typeface="Jost Medium"/>
                <a:ea typeface="Jost Medium"/>
                <a:cs typeface="Jost Medium"/>
                <a:sym typeface="Jost Medium"/>
              </a:defRPr>
            </a:lvl3pPr>
            <a:lvl4pPr indent="-342900" lvl="3" marL="1828800" rtl="0" algn="l">
              <a:lnSpc>
                <a:spcPct val="90000"/>
              </a:lnSpc>
              <a:spcBef>
                <a:spcPts val="500"/>
              </a:spcBef>
              <a:spcAft>
                <a:spcPts val="0"/>
              </a:spcAft>
              <a:buClr>
                <a:srgbClr val="173478"/>
              </a:buClr>
              <a:buSzPts val="1800"/>
              <a:buFont typeface="Jost Medium"/>
              <a:buChar char="•"/>
              <a:defRPr i="0">
                <a:solidFill>
                  <a:srgbClr val="173478"/>
                </a:solidFill>
                <a:latin typeface="Jost Medium"/>
                <a:ea typeface="Jost Medium"/>
                <a:cs typeface="Jost Medium"/>
                <a:sym typeface="Jost Medium"/>
              </a:defRPr>
            </a:lvl4pPr>
            <a:lvl5pPr indent="-342900" lvl="4" marL="2286000" rtl="0" algn="l">
              <a:lnSpc>
                <a:spcPct val="90000"/>
              </a:lnSpc>
              <a:spcBef>
                <a:spcPts val="500"/>
              </a:spcBef>
              <a:spcAft>
                <a:spcPts val="0"/>
              </a:spcAft>
              <a:buClr>
                <a:srgbClr val="173478"/>
              </a:buClr>
              <a:buSzPts val="1800"/>
              <a:buFont typeface="Jost Medium"/>
              <a:buChar char="•"/>
              <a:defRPr i="0">
                <a:solidFill>
                  <a:srgbClr val="173478"/>
                </a:solidFill>
                <a:latin typeface="Jost Medium"/>
                <a:ea typeface="Jost Medium"/>
                <a:cs typeface="Jost Medium"/>
                <a:sym typeface="Jost Medium"/>
              </a:defRPr>
            </a:lvl5pPr>
            <a:lvl6pPr indent="-342900" lvl="5" marL="2743200" rtl="0" algn="l">
              <a:lnSpc>
                <a:spcPct val="90000"/>
              </a:lnSpc>
              <a:spcBef>
                <a:spcPts val="500"/>
              </a:spcBef>
              <a:spcAft>
                <a:spcPts val="0"/>
              </a:spcAft>
              <a:buClr>
                <a:schemeClr val="dk1"/>
              </a:buClr>
              <a:buSzPts val="1800"/>
              <a:buFont typeface="Jost Medium"/>
              <a:buChar char="•"/>
              <a:defRPr>
                <a:latin typeface="Jost Medium"/>
                <a:ea typeface="Jost Medium"/>
                <a:cs typeface="Jost Medium"/>
                <a:sym typeface="Jost Medium"/>
              </a:defRPr>
            </a:lvl6pPr>
            <a:lvl7pPr indent="-342900" lvl="6" marL="3200400" rtl="0" algn="l">
              <a:lnSpc>
                <a:spcPct val="90000"/>
              </a:lnSpc>
              <a:spcBef>
                <a:spcPts val="500"/>
              </a:spcBef>
              <a:spcAft>
                <a:spcPts val="0"/>
              </a:spcAft>
              <a:buClr>
                <a:schemeClr val="dk1"/>
              </a:buClr>
              <a:buSzPts val="1800"/>
              <a:buFont typeface="Jost Medium"/>
              <a:buChar char="•"/>
              <a:defRPr>
                <a:latin typeface="Jost Medium"/>
                <a:ea typeface="Jost Medium"/>
                <a:cs typeface="Jost Medium"/>
                <a:sym typeface="Jost Medium"/>
              </a:defRPr>
            </a:lvl7pPr>
            <a:lvl8pPr indent="-342900" lvl="7" marL="3657600" rtl="0" algn="l">
              <a:lnSpc>
                <a:spcPct val="90000"/>
              </a:lnSpc>
              <a:spcBef>
                <a:spcPts val="500"/>
              </a:spcBef>
              <a:spcAft>
                <a:spcPts val="0"/>
              </a:spcAft>
              <a:buClr>
                <a:schemeClr val="dk1"/>
              </a:buClr>
              <a:buSzPts val="1800"/>
              <a:buFont typeface="Jost Medium"/>
              <a:buChar char="•"/>
              <a:defRPr>
                <a:latin typeface="Jost Medium"/>
                <a:ea typeface="Jost Medium"/>
                <a:cs typeface="Jost Medium"/>
                <a:sym typeface="Jost Medium"/>
              </a:defRPr>
            </a:lvl8pPr>
            <a:lvl9pPr indent="-342900" lvl="8" marL="4114800" rtl="0" algn="l">
              <a:lnSpc>
                <a:spcPct val="90000"/>
              </a:lnSpc>
              <a:spcBef>
                <a:spcPts val="500"/>
              </a:spcBef>
              <a:spcAft>
                <a:spcPts val="0"/>
              </a:spcAft>
              <a:buClr>
                <a:schemeClr val="dk1"/>
              </a:buClr>
              <a:buSzPts val="1800"/>
              <a:buFont typeface="Jost Medium"/>
              <a:buChar char="•"/>
              <a:defRPr>
                <a:latin typeface="Jost Medium"/>
                <a:ea typeface="Jost Medium"/>
                <a:cs typeface="Jost Medium"/>
                <a:sym typeface="Jost Medium"/>
              </a:defRPr>
            </a:lvl9pPr>
          </a:lstStyle>
          <a:p/>
        </p:txBody>
      </p:sp>
      <p:sp>
        <p:nvSpPr>
          <p:cNvPr id="310" name="Google Shape;310;p58"/>
          <p:cNvSpPr txBox="1"/>
          <p:nvPr>
            <p:ph idx="12" type="sldNum"/>
          </p:nvPr>
        </p:nvSpPr>
        <p:spPr>
          <a:xfrm>
            <a:off x="436759" y="6356350"/>
            <a:ext cx="2743200" cy="365100"/>
          </a:xfrm>
          <a:prstGeom prst="rect">
            <a:avLst/>
          </a:prstGeom>
          <a:noFill/>
          <a:ln>
            <a:noFill/>
          </a:ln>
        </p:spPr>
        <p:txBody>
          <a:bodyPr anchorCtr="0" anchor="ctr" bIns="45700" lIns="91425" spcFirstLastPara="1" rIns="91425" wrap="square" tIns="45700">
            <a:noAutofit/>
          </a:bodyPr>
          <a:lstStyle>
            <a:lvl1pPr indent="0" lvl="0" marL="0" rtl="0" algn="l">
              <a:spcBef>
                <a:spcPts val="0"/>
              </a:spcBef>
              <a:buNone/>
              <a:defRPr b="0" i="0" sz="1200" u="none" cap="none" strike="noStrike">
                <a:solidFill>
                  <a:srgbClr val="173478"/>
                </a:solidFill>
                <a:latin typeface="Calibri"/>
                <a:ea typeface="Calibri"/>
                <a:cs typeface="Calibri"/>
                <a:sym typeface="Calibri"/>
              </a:defRPr>
            </a:lvl1pPr>
            <a:lvl2pPr indent="0" lvl="1" marL="0" rtl="0" algn="l">
              <a:spcBef>
                <a:spcPts val="0"/>
              </a:spcBef>
              <a:buNone/>
              <a:defRPr b="0" i="0" sz="1200" u="none" cap="none" strike="noStrike">
                <a:solidFill>
                  <a:srgbClr val="173478"/>
                </a:solidFill>
                <a:latin typeface="Calibri"/>
                <a:ea typeface="Calibri"/>
                <a:cs typeface="Calibri"/>
                <a:sym typeface="Calibri"/>
              </a:defRPr>
            </a:lvl2pPr>
            <a:lvl3pPr indent="0" lvl="2" marL="0" rtl="0" algn="l">
              <a:spcBef>
                <a:spcPts val="0"/>
              </a:spcBef>
              <a:buNone/>
              <a:defRPr b="0" i="0" sz="1200" u="none" cap="none" strike="noStrike">
                <a:solidFill>
                  <a:srgbClr val="173478"/>
                </a:solidFill>
                <a:latin typeface="Calibri"/>
                <a:ea typeface="Calibri"/>
                <a:cs typeface="Calibri"/>
                <a:sym typeface="Calibri"/>
              </a:defRPr>
            </a:lvl3pPr>
            <a:lvl4pPr indent="0" lvl="3" marL="0" rtl="0" algn="l">
              <a:spcBef>
                <a:spcPts val="0"/>
              </a:spcBef>
              <a:buNone/>
              <a:defRPr b="0" i="0" sz="1200" u="none" cap="none" strike="noStrike">
                <a:solidFill>
                  <a:srgbClr val="173478"/>
                </a:solidFill>
                <a:latin typeface="Calibri"/>
                <a:ea typeface="Calibri"/>
                <a:cs typeface="Calibri"/>
                <a:sym typeface="Calibri"/>
              </a:defRPr>
            </a:lvl4pPr>
            <a:lvl5pPr indent="0" lvl="4" marL="0" rtl="0" algn="l">
              <a:spcBef>
                <a:spcPts val="0"/>
              </a:spcBef>
              <a:buNone/>
              <a:defRPr b="0" i="0" sz="1200" u="none" cap="none" strike="noStrike">
                <a:solidFill>
                  <a:srgbClr val="173478"/>
                </a:solidFill>
                <a:latin typeface="Calibri"/>
                <a:ea typeface="Calibri"/>
                <a:cs typeface="Calibri"/>
                <a:sym typeface="Calibri"/>
              </a:defRPr>
            </a:lvl5pPr>
            <a:lvl6pPr indent="0" lvl="5" marL="0" rtl="0" algn="l">
              <a:spcBef>
                <a:spcPts val="0"/>
              </a:spcBef>
              <a:buNone/>
              <a:defRPr b="0" i="0" sz="1200" u="none" cap="none" strike="noStrike">
                <a:solidFill>
                  <a:srgbClr val="173478"/>
                </a:solidFill>
                <a:latin typeface="Calibri"/>
                <a:ea typeface="Calibri"/>
                <a:cs typeface="Calibri"/>
                <a:sym typeface="Calibri"/>
              </a:defRPr>
            </a:lvl6pPr>
            <a:lvl7pPr indent="0" lvl="6" marL="0" rtl="0" algn="l">
              <a:spcBef>
                <a:spcPts val="0"/>
              </a:spcBef>
              <a:buNone/>
              <a:defRPr b="0" i="0" sz="1200" u="none" cap="none" strike="noStrike">
                <a:solidFill>
                  <a:srgbClr val="173478"/>
                </a:solidFill>
                <a:latin typeface="Calibri"/>
                <a:ea typeface="Calibri"/>
                <a:cs typeface="Calibri"/>
                <a:sym typeface="Calibri"/>
              </a:defRPr>
            </a:lvl7pPr>
            <a:lvl8pPr indent="0" lvl="7" marL="0" rtl="0" algn="l">
              <a:spcBef>
                <a:spcPts val="0"/>
              </a:spcBef>
              <a:buNone/>
              <a:defRPr b="0" i="0" sz="1200" u="none" cap="none" strike="noStrike">
                <a:solidFill>
                  <a:srgbClr val="173478"/>
                </a:solidFill>
                <a:latin typeface="Calibri"/>
                <a:ea typeface="Calibri"/>
                <a:cs typeface="Calibri"/>
                <a:sym typeface="Calibri"/>
              </a:defRPr>
            </a:lvl8pPr>
            <a:lvl9pPr indent="0" lvl="8" marL="0" rtl="0" algn="l">
              <a:spcBef>
                <a:spcPts val="0"/>
              </a:spcBef>
              <a:buNone/>
              <a:defRPr b="0" i="0" sz="1200" u="none" cap="none" strike="noStrike">
                <a:solidFill>
                  <a:srgbClr val="17347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cxnSp>
        <p:nvCxnSpPr>
          <p:cNvPr id="311" name="Google Shape;311;p58"/>
          <p:cNvCxnSpPr/>
          <p:nvPr/>
        </p:nvCxnSpPr>
        <p:spPr>
          <a:xfrm>
            <a:off x="416118" y="6223117"/>
            <a:ext cx="9657900" cy="0"/>
          </a:xfrm>
          <a:prstGeom prst="straightConnector1">
            <a:avLst/>
          </a:prstGeom>
          <a:noFill/>
          <a:ln cap="flat" cmpd="sng" w="9525">
            <a:solidFill>
              <a:srgbClr val="173478"/>
            </a:solidFill>
            <a:prstDash val="solid"/>
            <a:miter lim="800000"/>
            <a:headEnd len="sm" w="sm" type="none"/>
            <a:tailEnd len="sm" w="sm" type="none"/>
          </a:ln>
        </p:spPr>
      </p:cxnSp>
      <p:pic>
        <p:nvPicPr>
          <p:cNvPr id="312" name="Google Shape;312;p58"/>
          <p:cNvPicPr preferRelativeResize="0"/>
          <p:nvPr/>
        </p:nvPicPr>
        <p:blipFill rotWithShape="1">
          <a:blip r:embed="rId2">
            <a:alphaModFix/>
          </a:blip>
          <a:srcRect b="0" l="0" r="0" t="0"/>
          <a:stretch/>
        </p:blipFill>
        <p:spPr>
          <a:xfrm>
            <a:off x="10157414" y="5918115"/>
            <a:ext cx="1665831" cy="610002"/>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13" name="Shape 313"/>
        <p:cNvGrpSpPr/>
        <p:nvPr/>
      </p:nvGrpSpPr>
      <p:grpSpPr>
        <a:xfrm>
          <a:off x="0" y="0"/>
          <a:ext cx="0" cy="0"/>
          <a:chOff x="0" y="0"/>
          <a:chExt cx="0" cy="0"/>
        </a:xfrm>
      </p:grpSpPr>
      <p:sp>
        <p:nvSpPr>
          <p:cNvPr id="314" name="Google Shape;314;p5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173478"/>
              </a:buClr>
              <a:buSzPts val="4000"/>
              <a:buFont typeface="Arial Black"/>
              <a:buNone/>
              <a:defRPr>
                <a:solidFill>
                  <a:srgbClr val="17347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15" name="Google Shape;315;p59"/>
          <p:cNvSpPr txBox="1"/>
          <p:nvPr>
            <p:ph idx="12" type="sldNum"/>
          </p:nvPr>
        </p:nvSpPr>
        <p:spPr>
          <a:xfrm>
            <a:off x="436759" y="6356350"/>
            <a:ext cx="2743200" cy="365100"/>
          </a:xfrm>
          <a:prstGeom prst="rect">
            <a:avLst/>
          </a:prstGeom>
          <a:noFill/>
          <a:ln>
            <a:noFill/>
          </a:ln>
        </p:spPr>
        <p:txBody>
          <a:bodyPr anchorCtr="0" anchor="ctr" bIns="45700" lIns="91425" spcFirstLastPara="1" rIns="91425" wrap="square" tIns="45700">
            <a:noAutofit/>
          </a:bodyPr>
          <a:lstStyle>
            <a:lvl1pPr indent="0" lvl="0" marL="0" rtl="0" algn="l">
              <a:spcBef>
                <a:spcPts val="0"/>
              </a:spcBef>
              <a:buNone/>
              <a:defRPr b="0" i="0" sz="1200" u="none" cap="none" strike="noStrike">
                <a:solidFill>
                  <a:srgbClr val="173478"/>
                </a:solidFill>
                <a:latin typeface="Calibri"/>
                <a:ea typeface="Calibri"/>
                <a:cs typeface="Calibri"/>
                <a:sym typeface="Calibri"/>
              </a:defRPr>
            </a:lvl1pPr>
            <a:lvl2pPr indent="0" lvl="1" marL="0" rtl="0" algn="l">
              <a:spcBef>
                <a:spcPts val="0"/>
              </a:spcBef>
              <a:buNone/>
              <a:defRPr b="0" i="0" sz="1200" u="none" cap="none" strike="noStrike">
                <a:solidFill>
                  <a:srgbClr val="173478"/>
                </a:solidFill>
                <a:latin typeface="Calibri"/>
                <a:ea typeface="Calibri"/>
                <a:cs typeface="Calibri"/>
                <a:sym typeface="Calibri"/>
              </a:defRPr>
            </a:lvl2pPr>
            <a:lvl3pPr indent="0" lvl="2" marL="0" rtl="0" algn="l">
              <a:spcBef>
                <a:spcPts val="0"/>
              </a:spcBef>
              <a:buNone/>
              <a:defRPr b="0" i="0" sz="1200" u="none" cap="none" strike="noStrike">
                <a:solidFill>
                  <a:srgbClr val="173478"/>
                </a:solidFill>
                <a:latin typeface="Calibri"/>
                <a:ea typeface="Calibri"/>
                <a:cs typeface="Calibri"/>
                <a:sym typeface="Calibri"/>
              </a:defRPr>
            </a:lvl3pPr>
            <a:lvl4pPr indent="0" lvl="3" marL="0" rtl="0" algn="l">
              <a:spcBef>
                <a:spcPts val="0"/>
              </a:spcBef>
              <a:buNone/>
              <a:defRPr b="0" i="0" sz="1200" u="none" cap="none" strike="noStrike">
                <a:solidFill>
                  <a:srgbClr val="173478"/>
                </a:solidFill>
                <a:latin typeface="Calibri"/>
                <a:ea typeface="Calibri"/>
                <a:cs typeface="Calibri"/>
                <a:sym typeface="Calibri"/>
              </a:defRPr>
            </a:lvl4pPr>
            <a:lvl5pPr indent="0" lvl="4" marL="0" rtl="0" algn="l">
              <a:spcBef>
                <a:spcPts val="0"/>
              </a:spcBef>
              <a:buNone/>
              <a:defRPr b="0" i="0" sz="1200" u="none" cap="none" strike="noStrike">
                <a:solidFill>
                  <a:srgbClr val="173478"/>
                </a:solidFill>
                <a:latin typeface="Calibri"/>
                <a:ea typeface="Calibri"/>
                <a:cs typeface="Calibri"/>
                <a:sym typeface="Calibri"/>
              </a:defRPr>
            </a:lvl5pPr>
            <a:lvl6pPr indent="0" lvl="5" marL="0" rtl="0" algn="l">
              <a:spcBef>
                <a:spcPts val="0"/>
              </a:spcBef>
              <a:buNone/>
              <a:defRPr b="0" i="0" sz="1200" u="none" cap="none" strike="noStrike">
                <a:solidFill>
                  <a:srgbClr val="173478"/>
                </a:solidFill>
                <a:latin typeface="Calibri"/>
                <a:ea typeface="Calibri"/>
                <a:cs typeface="Calibri"/>
                <a:sym typeface="Calibri"/>
              </a:defRPr>
            </a:lvl6pPr>
            <a:lvl7pPr indent="0" lvl="6" marL="0" rtl="0" algn="l">
              <a:spcBef>
                <a:spcPts val="0"/>
              </a:spcBef>
              <a:buNone/>
              <a:defRPr b="0" i="0" sz="1200" u="none" cap="none" strike="noStrike">
                <a:solidFill>
                  <a:srgbClr val="173478"/>
                </a:solidFill>
                <a:latin typeface="Calibri"/>
                <a:ea typeface="Calibri"/>
                <a:cs typeface="Calibri"/>
                <a:sym typeface="Calibri"/>
              </a:defRPr>
            </a:lvl7pPr>
            <a:lvl8pPr indent="0" lvl="7" marL="0" rtl="0" algn="l">
              <a:spcBef>
                <a:spcPts val="0"/>
              </a:spcBef>
              <a:buNone/>
              <a:defRPr b="0" i="0" sz="1200" u="none" cap="none" strike="noStrike">
                <a:solidFill>
                  <a:srgbClr val="173478"/>
                </a:solidFill>
                <a:latin typeface="Calibri"/>
                <a:ea typeface="Calibri"/>
                <a:cs typeface="Calibri"/>
                <a:sym typeface="Calibri"/>
              </a:defRPr>
            </a:lvl8pPr>
            <a:lvl9pPr indent="0" lvl="8" marL="0" rtl="0" algn="l">
              <a:spcBef>
                <a:spcPts val="0"/>
              </a:spcBef>
              <a:buNone/>
              <a:defRPr b="0" i="0" sz="1200" u="none" cap="none" strike="noStrike">
                <a:solidFill>
                  <a:srgbClr val="17347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cxnSp>
        <p:nvCxnSpPr>
          <p:cNvPr id="316" name="Google Shape;316;p59"/>
          <p:cNvCxnSpPr/>
          <p:nvPr/>
        </p:nvCxnSpPr>
        <p:spPr>
          <a:xfrm>
            <a:off x="416118" y="6223117"/>
            <a:ext cx="9657900" cy="0"/>
          </a:xfrm>
          <a:prstGeom prst="straightConnector1">
            <a:avLst/>
          </a:prstGeom>
          <a:noFill/>
          <a:ln cap="flat" cmpd="sng" w="9525">
            <a:solidFill>
              <a:srgbClr val="173478"/>
            </a:solidFill>
            <a:prstDash val="solid"/>
            <a:miter lim="800000"/>
            <a:headEnd len="sm" w="sm" type="none"/>
            <a:tailEnd len="sm" w="sm" type="none"/>
          </a:ln>
        </p:spPr>
      </p:cxnSp>
      <p:pic>
        <p:nvPicPr>
          <p:cNvPr id="317" name="Google Shape;317;p59"/>
          <p:cNvPicPr preferRelativeResize="0"/>
          <p:nvPr/>
        </p:nvPicPr>
        <p:blipFill rotWithShape="1">
          <a:blip r:embed="rId2">
            <a:alphaModFix/>
          </a:blip>
          <a:srcRect b="0" l="0" r="0" t="0"/>
          <a:stretch/>
        </p:blipFill>
        <p:spPr>
          <a:xfrm>
            <a:off x="10157414" y="5918115"/>
            <a:ext cx="1665831" cy="610002"/>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Photo 1">
  <p:cSld name="Title Slide">
    <p:bg>
      <p:bgPr>
        <a:blipFill>
          <a:blip r:embed="rId2">
            <a:alphaModFix/>
          </a:blip>
          <a:stretch>
            <a:fillRect/>
          </a:stretch>
        </a:blipFill>
      </p:bgPr>
    </p:bg>
    <p:spTree>
      <p:nvGrpSpPr>
        <p:cNvPr id="318" name="Shape 318"/>
        <p:cNvGrpSpPr/>
        <p:nvPr/>
      </p:nvGrpSpPr>
      <p:grpSpPr>
        <a:xfrm>
          <a:off x="0" y="0"/>
          <a:ext cx="0" cy="0"/>
          <a:chOff x="0" y="0"/>
          <a:chExt cx="0" cy="0"/>
        </a:xfrm>
      </p:grpSpPr>
      <p:pic>
        <p:nvPicPr>
          <p:cNvPr id="319" name="Google Shape;319;p60"/>
          <p:cNvPicPr preferRelativeResize="0"/>
          <p:nvPr/>
        </p:nvPicPr>
        <p:blipFill>
          <a:blip r:embed="rId3">
            <a:alphaModFix/>
          </a:blip>
          <a:stretch>
            <a:fillRect/>
          </a:stretch>
        </p:blipFill>
        <p:spPr>
          <a:xfrm>
            <a:off x="324800" y="5535100"/>
            <a:ext cx="2665252" cy="976050"/>
          </a:xfrm>
          <a:prstGeom prst="rect">
            <a:avLst/>
          </a:prstGeom>
          <a:noFill/>
          <a:ln>
            <a:noFill/>
          </a:ln>
        </p:spPr>
      </p:pic>
      <p:sp>
        <p:nvSpPr>
          <p:cNvPr id="320" name="Google Shape;320;p60"/>
          <p:cNvSpPr txBox="1"/>
          <p:nvPr>
            <p:ph type="ctrTitle"/>
          </p:nvPr>
        </p:nvSpPr>
        <p:spPr>
          <a:xfrm>
            <a:off x="1479200" y="1133575"/>
            <a:ext cx="5378700" cy="2387700"/>
          </a:xfrm>
          <a:prstGeom prst="rect">
            <a:avLst/>
          </a:prstGeom>
          <a:noFill/>
          <a:ln>
            <a:noFill/>
          </a:ln>
        </p:spPr>
        <p:txBody>
          <a:bodyPr anchorCtr="0" anchor="b" bIns="45700" lIns="91425" spcFirstLastPara="1" rIns="91425" wrap="square" tIns="45700">
            <a:normAutofit/>
          </a:bodyPr>
          <a:lstStyle>
            <a:lvl1pPr indent="0" lvl="0" marL="0" rtl="0" algn="l">
              <a:lnSpc>
                <a:spcPct val="90000"/>
              </a:lnSpc>
              <a:spcBef>
                <a:spcPts val="0"/>
              </a:spcBef>
              <a:spcAft>
                <a:spcPts val="0"/>
              </a:spcAft>
              <a:buClr>
                <a:srgbClr val="F6290E"/>
              </a:buClr>
              <a:buSzPts val="6000"/>
              <a:buFont typeface="Arial Black"/>
              <a:buNone/>
              <a:defRPr/>
            </a:lvl1pPr>
            <a:lvl2pPr indent="0" lvl="1" marL="0" rtl="0" algn="l">
              <a:lnSpc>
                <a:spcPct val="90000"/>
              </a:lnSpc>
              <a:spcBef>
                <a:spcPts val="0"/>
              </a:spcBef>
              <a:spcAft>
                <a:spcPts val="0"/>
              </a:spcAft>
              <a:buClr>
                <a:srgbClr val="F6290E"/>
              </a:buClr>
              <a:buSzPts val="6000"/>
              <a:buFont typeface="Arial Black"/>
              <a:buNone/>
              <a:defRPr/>
            </a:lvl2pPr>
            <a:lvl3pPr indent="0" lvl="2" marL="0" rtl="0" algn="l">
              <a:lnSpc>
                <a:spcPct val="90000"/>
              </a:lnSpc>
              <a:spcBef>
                <a:spcPts val="0"/>
              </a:spcBef>
              <a:spcAft>
                <a:spcPts val="0"/>
              </a:spcAft>
              <a:buClr>
                <a:srgbClr val="F6290E"/>
              </a:buClr>
              <a:buSzPts val="6000"/>
              <a:buFont typeface="Arial Black"/>
              <a:buNone/>
              <a:defRPr/>
            </a:lvl3pPr>
            <a:lvl4pPr indent="0" lvl="3" marL="0" rtl="0" algn="l">
              <a:lnSpc>
                <a:spcPct val="90000"/>
              </a:lnSpc>
              <a:spcBef>
                <a:spcPts val="0"/>
              </a:spcBef>
              <a:spcAft>
                <a:spcPts val="0"/>
              </a:spcAft>
              <a:buClr>
                <a:srgbClr val="F6290E"/>
              </a:buClr>
              <a:buSzPts val="6000"/>
              <a:buFont typeface="Arial Black"/>
              <a:buNone/>
              <a:defRPr/>
            </a:lvl4pPr>
            <a:lvl5pPr indent="0" lvl="4" marL="0" rtl="0" algn="l">
              <a:lnSpc>
                <a:spcPct val="90000"/>
              </a:lnSpc>
              <a:spcBef>
                <a:spcPts val="0"/>
              </a:spcBef>
              <a:spcAft>
                <a:spcPts val="0"/>
              </a:spcAft>
              <a:buClr>
                <a:srgbClr val="F6290E"/>
              </a:buClr>
              <a:buSzPts val="6000"/>
              <a:buFont typeface="Arial Black"/>
              <a:buNone/>
              <a:defRPr/>
            </a:lvl5pPr>
            <a:lvl6pPr indent="0" lvl="5" marL="0" rtl="0" algn="l">
              <a:lnSpc>
                <a:spcPct val="90000"/>
              </a:lnSpc>
              <a:spcBef>
                <a:spcPts val="0"/>
              </a:spcBef>
              <a:spcAft>
                <a:spcPts val="0"/>
              </a:spcAft>
              <a:buClr>
                <a:srgbClr val="F6290E"/>
              </a:buClr>
              <a:buSzPts val="6000"/>
              <a:buFont typeface="Arial Black"/>
              <a:buNone/>
              <a:defRPr/>
            </a:lvl6pPr>
            <a:lvl7pPr indent="0" lvl="6" marL="0" rtl="0" algn="l">
              <a:lnSpc>
                <a:spcPct val="90000"/>
              </a:lnSpc>
              <a:spcBef>
                <a:spcPts val="0"/>
              </a:spcBef>
              <a:spcAft>
                <a:spcPts val="0"/>
              </a:spcAft>
              <a:buClr>
                <a:srgbClr val="F6290E"/>
              </a:buClr>
              <a:buSzPts val="6000"/>
              <a:buFont typeface="Arial Black"/>
              <a:buNone/>
              <a:defRPr/>
            </a:lvl7pPr>
            <a:lvl8pPr indent="0" lvl="7" marL="0" rtl="0" algn="l">
              <a:lnSpc>
                <a:spcPct val="90000"/>
              </a:lnSpc>
              <a:spcBef>
                <a:spcPts val="0"/>
              </a:spcBef>
              <a:spcAft>
                <a:spcPts val="0"/>
              </a:spcAft>
              <a:buClr>
                <a:srgbClr val="F6290E"/>
              </a:buClr>
              <a:buSzPts val="6000"/>
              <a:buFont typeface="Arial Black"/>
              <a:buNone/>
              <a:defRPr/>
            </a:lvl8pPr>
            <a:lvl9pPr indent="0" lvl="8" marL="0" rtl="0" algn="l">
              <a:lnSpc>
                <a:spcPct val="90000"/>
              </a:lnSpc>
              <a:spcBef>
                <a:spcPts val="0"/>
              </a:spcBef>
              <a:spcAft>
                <a:spcPts val="0"/>
              </a:spcAft>
              <a:buClr>
                <a:srgbClr val="F6290E"/>
              </a:buClr>
              <a:buSzPts val="6000"/>
              <a:buFont typeface="Arial Black"/>
              <a:buNone/>
              <a:defRPr/>
            </a:lvl9pPr>
          </a:lstStyle>
          <a:p/>
        </p:txBody>
      </p:sp>
      <p:sp>
        <p:nvSpPr>
          <p:cNvPr id="321" name="Google Shape;321;p60"/>
          <p:cNvSpPr txBox="1"/>
          <p:nvPr>
            <p:ph idx="1" type="subTitle"/>
          </p:nvPr>
        </p:nvSpPr>
        <p:spPr>
          <a:xfrm>
            <a:off x="1479200" y="3613250"/>
            <a:ext cx="5474100" cy="1655700"/>
          </a:xfrm>
          <a:prstGeom prst="rect">
            <a:avLst/>
          </a:prstGeom>
          <a:noFill/>
          <a:ln>
            <a:noFill/>
          </a:ln>
        </p:spPr>
        <p:txBody>
          <a:bodyPr anchorCtr="0" anchor="t" bIns="45700" lIns="91425" spcFirstLastPara="1" rIns="91425" wrap="square" tIns="45700">
            <a:normAutofit/>
          </a:bodyPr>
          <a:lstStyle>
            <a:lvl1pPr indent="-177800" lvl="0" marL="0" rtl="0" algn="l">
              <a:lnSpc>
                <a:spcPct val="90000"/>
              </a:lnSpc>
              <a:spcBef>
                <a:spcPts val="0"/>
              </a:spcBef>
              <a:spcAft>
                <a:spcPts val="0"/>
              </a:spcAft>
              <a:buSzPts val="2800"/>
              <a:buNone/>
              <a:defRPr/>
            </a:lvl1pPr>
            <a:lvl2pPr indent="-152400" lvl="1" marL="0" rtl="0" algn="l">
              <a:lnSpc>
                <a:spcPct val="90000"/>
              </a:lnSpc>
              <a:spcBef>
                <a:spcPts val="0"/>
              </a:spcBef>
              <a:spcAft>
                <a:spcPts val="0"/>
              </a:spcAft>
              <a:buSzPts val="2400"/>
              <a:buNone/>
              <a:defRPr/>
            </a:lvl2pPr>
            <a:lvl3pPr indent="-127000" lvl="2" marL="0" rtl="0" algn="l">
              <a:lnSpc>
                <a:spcPct val="90000"/>
              </a:lnSpc>
              <a:spcBef>
                <a:spcPts val="0"/>
              </a:spcBef>
              <a:spcAft>
                <a:spcPts val="0"/>
              </a:spcAft>
              <a:buSzPts val="2000"/>
              <a:buNone/>
              <a:defRPr/>
            </a:lvl3pPr>
            <a:lvl4pPr indent="-114300" lvl="3" marL="0" rtl="0" algn="l">
              <a:lnSpc>
                <a:spcPct val="90000"/>
              </a:lnSpc>
              <a:spcBef>
                <a:spcPts val="0"/>
              </a:spcBef>
              <a:spcAft>
                <a:spcPts val="0"/>
              </a:spcAft>
              <a:buSzPts val="1800"/>
              <a:buNone/>
              <a:defRPr/>
            </a:lvl4pPr>
            <a:lvl5pPr indent="-114300" lvl="4" marL="0" rtl="0" algn="l">
              <a:lnSpc>
                <a:spcPct val="90000"/>
              </a:lnSpc>
              <a:spcBef>
                <a:spcPts val="0"/>
              </a:spcBef>
              <a:spcAft>
                <a:spcPts val="0"/>
              </a:spcAft>
              <a:buSzPts val="1800"/>
              <a:buNone/>
              <a:defRPr/>
            </a:lvl5pPr>
            <a:lvl6pPr indent="-114300" lvl="5" marL="0" rtl="0" algn="l">
              <a:lnSpc>
                <a:spcPct val="90000"/>
              </a:lnSpc>
              <a:spcBef>
                <a:spcPts val="0"/>
              </a:spcBef>
              <a:spcAft>
                <a:spcPts val="0"/>
              </a:spcAft>
              <a:buSzPts val="1800"/>
              <a:buNone/>
              <a:defRPr/>
            </a:lvl6pPr>
            <a:lvl7pPr indent="-114300" lvl="6" marL="0" rtl="0" algn="l">
              <a:lnSpc>
                <a:spcPct val="90000"/>
              </a:lnSpc>
              <a:spcBef>
                <a:spcPts val="0"/>
              </a:spcBef>
              <a:spcAft>
                <a:spcPts val="0"/>
              </a:spcAft>
              <a:buSzPts val="1800"/>
              <a:buNone/>
              <a:defRPr/>
            </a:lvl7pPr>
            <a:lvl8pPr indent="-114300" lvl="7" marL="0" rtl="0" algn="l">
              <a:lnSpc>
                <a:spcPct val="90000"/>
              </a:lnSpc>
              <a:spcBef>
                <a:spcPts val="0"/>
              </a:spcBef>
              <a:spcAft>
                <a:spcPts val="0"/>
              </a:spcAft>
              <a:buSzPts val="1800"/>
              <a:buNone/>
              <a:defRPr/>
            </a:lvl8pPr>
            <a:lvl9pPr indent="-114300" lvl="8" marL="0" rtl="0" algn="l">
              <a:lnSpc>
                <a:spcPct val="90000"/>
              </a:lnSpc>
              <a:spcBef>
                <a:spcPts val="0"/>
              </a:spcBef>
              <a:spcAft>
                <a:spcPts val="0"/>
              </a:spcAft>
              <a:buSzPts val="1800"/>
              <a:buNone/>
              <a:defRPr/>
            </a:lvl9pPr>
          </a:lstStyle>
          <a:p/>
        </p:txBody>
      </p:sp>
      <p:sp>
        <p:nvSpPr>
          <p:cNvPr id="322" name="Google Shape;322;p60"/>
          <p:cNvSpPr txBox="1"/>
          <p:nvPr/>
        </p:nvSpPr>
        <p:spPr>
          <a:xfrm>
            <a:off x="9483350" y="6511150"/>
            <a:ext cx="3038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Jost Medium"/>
                <a:ea typeface="Jost Medium"/>
                <a:cs typeface="Jost Medium"/>
                <a:sym typeface="Jost Medium"/>
              </a:rPr>
              <a:t>Allison Shelley for EDUImages</a:t>
            </a:r>
            <a:endParaRPr>
              <a:latin typeface="Jost Medium"/>
              <a:ea typeface="Jost Medium"/>
              <a:cs typeface="Jost Medium"/>
              <a:sym typeface="Jost Medium"/>
            </a:endParaRPr>
          </a:p>
        </p:txBody>
      </p:sp>
      <p:sp>
        <p:nvSpPr>
          <p:cNvPr id="323" name="Google Shape;323;p60"/>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lvl1pPr lvl="0" rtl="0">
              <a:buNone/>
              <a:defRPr sz="1300">
                <a:solidFill>
                  <a:srgbClr val="173478"/>
                </a:solidFill>
                <a:latin typeface="Jost Medium"/>
                <a:ea typeface="Jost Medium"/>
                <a:cs typeface="Jost Medium"/>
                <a:sym typeface="Jost Medium"/>
              </a:defRPr>
            </a:lvl1pPr>
            <a:lvl2pPr lvl="1" rtl="0">
              <a:buNone/>
              <a:defRPr sz="1300">
                <a:solidFill>
                  <a:srgbClr val="173478"/>
                </a:solidFill>
                <a:latin typeface="Jost Medium"/>
                <a:ea typeface="Jost Medium"/>
                <a:cs typeface="Jost Medium"/>
                <a:sym typeface="Jost Medium"/>
              </a:defRPr>
            </a:lvl2pPr>
            <a:lvl3pPr lvl="2" rtl="0">
              <a:buNone/>
              <a:defRPr sz="1300">
                <a:solidFill>
                  <a:srgbClr val="173478"/>
                </a:solidFill>
                <a:latin typeface="Jost Medium"/>
                <a:ea typeface="Jost Medium"/>
                <a:cs typeface="Jost Medium"/>
                <a:sym typeface="Jost Medium"/>
              </a:defRPr>
            </a:lvl3pPr>
            <a:lvl4pPr lvl="3" rtl="0">
              <a:buNone/>
              <a:defRPr sz="1300">
                <a:solidFill>
                  <a:srgbClr val="173478"/>
                </a:solidFill>
                <a:latin typeface="Jost Medium"/>
                <a:ea typeface="Jost Medium"/>
                <a:cs typeface="Jost Medium"/>
                <a:sym typeface="Jost Medium"/>
              </a:defRPr>
            </a:lvl4pPr>
            <a:lvl5pPr lvl="4" rtl="0">
              <a:buNone/>
              <a:defRPr sz="1300">
                <a:solidFill>
                  <a:srgbClr val="173478"/>
                </a:solidFill>
                <a:latin typeface="Jost Medium"/>
                <a:ea typeface="Jost Medium"/>
                <a:cs typeface="Jost Medium"/>
                <a:sym typeface="Jost Medium"/>
              </a:defRPr>
            </a:lvl5pPr>
            <a:lvl6pPr lvl="5" rtl="0">
              <a:buNone/>
              <a:defRPr sz="1300">
                <a:solidFill>
                  <a:srgbClr val="173478"/>
                </a:solidFill>
                <a:latin typeface="Jost Medium"/>
                <a:ea typeface="Jost Medium"/>
                <a:cs typeface="Jost Medium"/>
                <a:sym typeface="Jost Medium"/>
              </a:defRPr>
            </a:lvl6pPr>
            <a:lvl7pPr lvl="6" rtl="0">
              <a:buNone/>
              <a:defRPr sz="1300">
                <a:solidFill>
                  <a:srgbClr val="173478"/>
                </a:solidFill>
                <a:latin typeface="Jost Medium"/>
                <a:ea typeface="Jost Medium"/>
                <a:cs typeface="Jost Medium"/>
                <a:sym typeface="Jost Medium"/>
              </a:defRPr>
            </a:lvl7pPr>
            <a:lvl8pPr lvl="7" rtl="0">
              <a:buNone/>
              <a:defRPr sz="1300">
                <a:solidFill>
                  <a:srgbClr val="173478"/>
                </a:solidFill>
                <a:latin typeface="Jost Medium"/>
                <a:ea typeface="Jost Medium"/>
                <a:cs typeface="Jost Medium"/>
                <a:sym typeface="Jost Medium"/>
              </a:defRPr>
            </a:lvl8pPr>
            <a:lvl9pPr lvl="8" rtl="0">
              <a:buNone/>
              <a:defRPr sz="1300">
                <a:solidFill>
                  <a:srgbClr val="173478"/>
                </a:solidFill>
                <a:latin typeface="Jost Medium"/>
                <a:ea typeface="Jost Medium"/>
                <a:cs typeface="Jost Medium"/>
                <a:sym typeface="Jost Medium"/>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CUSTOM_3">
    <p:bg>
      <p:bgPr>
        <a:blipFill>
          <a:blip r:embed="rId2">
            <a:alphaModFix/>
          </a:blip>
          <a:stretch>
            <a:fillRect/>
          </a:stretch>
        </a:blipFill>
      </p:bgPr>
    </p:bg>
    <p:spTree>
      <p:nvGrpSpPr>
        <p:cNvPr id="324" name="Shape 324"/>
        <p:cNvGrpSpPr/>
        <p:nvPr/>
      </p:nvGrpSpPr>
      <p:grpSpPr>
        <a:xfrm>
          <a:off x="0" y="0"/>
          <a:ext cx="0" cy="0"/>
          <a:chOff x="0" y="0"/>
          <a:chExt cx="0" cy="0"/>
        </a:xfrm>
      </p:grpSpPr>
      <p:sp>
        <p:nvSpPr>
          <p:cNvPr id="325" name="Google Shape;325;p61"/>
          <p:cNvSpPr txBox="1"/>
          <p:nvPr/>
        </p:nvSpPr>
        <p:spPr>
          <a:xfrm>
            <a:off x="2233375" y="2032000"/>
            <a:ext cx="978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Jost Medium"/>
              <a:ea typeface="Jost Medium"/>
              <a:cs typeface="Jost Medium"/>
              <a:sym typeface="Jost Medium"/>
            </a:endParaRPr>
          </a:p>
        </p:txBody>
      </p:sp>
      <p:sp>
        <p:nvSpPr>
          <p:cNvPr id="326" name="Google Shape;326;p61"/>
          <p:cNvSpPr txBox="1"/>
          <p:nvPr>
            <p:ph type="ctrTitle"/>
          </p:nvPr>
        </p:nvSpPr>
        <p:spPr>
          <a:xfrm>
            <a:off x="1479200" y="1133575"/>
            <a:ext cx="5378700" cy="2387700"/>
          </a:xfrm>
          <a:prstGeom prst="rect">
            <a:avLst/>
          </a:prstGeom>
          <a:noFill/>
          <a:ln>
            <a:noFill/>
          </a:ln>
        </p:spPr>
        <p:txBody>
          <a:bodyPr anchorCtr="0" anchor="b" bIns="45700" lIns="91425" spcFirstLastPara="1" rIns="91425" wrap="square" tIns="45700">
            <a:normAutofit/>
          </a:bodyPr>
          <a:lstStyle>
            <a:lvl1pPr indent="0" lvl="0" marL="0" rtl="0" algn="l">
              <a:lnSpc>
                <a:spcPct val="90000"/>
              </a:lnSpc>
              <a:spcBef>
                <a:spcPts val="0"/>
              </a:spcBef>
              <a:spcAft>
                <a:spcPts val="0"/>
              </a:spcAft>
              <a:buClr>
                <a:srgbClr val="F6290E"/>
              </a:buClr>
              <a:buSzPts val="6000"/>
              <a:buFont typeface="Arial Black"/>
              <a:buNone/>
              <a:defRPr/>
            </a:lvl1pPr>
            <a:lvl2pPr indent="0" lvl="1" marL="0" rtl="0" algn="l">
              <a:lnSpc>
                <a:spcPct val="90000"/>
              </a:lnSpc>
              <a:spcBef>
                <a:spcPts val="0"/>
              </a:spcBef>
              <a:spcAft>
                <a:spcPts val="0"/>
              </a:spcAft>
              <a:buClr>
                <a:srgbClr val="F6290E"/>
              </a:buClr>
              <a:buSzPts val="6000"/>
              <a:buFont typeface="Arial Black"/>
              <a:buNone/>
              <a:defRPr/>
            </a:lvl2pPr>
            <a:lvl3pPr indent="0" lvl="2" marL="0" rtl="0" algn="l">
              <a:lnSpc>
                <a:spcPct val="90000"/>
              </a:lnSpc>
              <a:spcBef>
                <a:spcPts val="0"/>
              </a:spcBef>
              <a:spcAft>
                <a:spcPts val="0"/>
              </a:spcAft>
              <a:buClr>
                <a:srgbClr val="F6290E"/>
              </a:buClr>
              <a:buSzPts val="6000"/>
              <a:buFont typeface="Arial Black"/>
              <a:buNone/>
              <a:defRPr/>
            </a:lvl3pPr>
            <a:lvl4pPr indent="0" lvl="3" marL="0" rtl="0" algn="l">
              <a:lnSpc>
                <a:spcPct val="90000"/>
              </a:lnSpc>
              <a:spcBef>
                <a:spcPts val="0"/>
              </a:spcBef>
              <a:spcAft>
                <a:spcPts val="0"/>
              </a:spcAft>
              <a:buClr>
                <a:srgbClr val="F6290E"/>
              </a:buClr>
              <a:buSzPts val="6000"/>
              <a:buFont typeface="Arial Black"/>
              <a:buNone/>
              <a:defRPr/>
            </a:lvl4pPr>
            <a:lvl5pPr indent="0" lvl="4" marL="0" rtl="0" algn="l">
              <a:lnSpc>
                <a:spcPct val="90000"/>
              </a:lnSpc>
              <a:spcBef>
                <a:spcPts val="0"/>
              </a:spcBef>
              <a:spcAft>
                <a:spcPts val="0"/>
              </a:spcAft>
              <a:buClr>
                <a:srgbClr val="F6290E"/>
              </a:buClr>
              <a:buSzPts val="6000"/>
              <a:buFont typeface="Arial Black"/>
              <a:buNone/>
              <a:defRPr/>
            </a:lvl5pPr>
            <a:lvl6pPr indent="0" lvl="5" marL="0" rtl="0" algn="l">
              <a:lnSpc>
                <a:spcPct val="90000"/>
              </a:lnSpc>
              <a:spcBef>
                <a:spcPts val="0"/>
              </a:spcBef>
              <a:spcAft>
                <a:spcPts val="0"/>
              </a:spcAft>
              <a:buClr>
                <a:srgbClr val="F6290E"/>
              </a:buClr>
              <a:buSzPts val="6000"/>
              <a:buFont typeface="Arial Black"/>
              <a:buNone/>
              <a:defRPr/>
            </a:lvl6pPr>
            <a:lvl7pPr indent="0" lvl="6" marL="0" rtl="0" algn="l">
              <a:lnSpc>
                <a:spcPct val="90000"/>
              </a:lnSpc>
              <a:spcBef>
                <a:spcPts val="0"/>
              </a:spcBef>
              <a:spcAft>
                <a:spcPts val="0"/>
              </a:spcAft>
              <a:buClr>
                <a:srgbClr val="F6290E"/>
              </a:buClr>
              <a:buSzPts val="6000"/>
              <a:buFont typeface="Arial Black"/>
              <a:buNone/>
              <a:defRPr/>
            </a:lvl7pPr>
            <a:lvl8pPr indent="0" lvl="7" marL="0" rtl="0" algn="l">
              <a:lnSpc>
                <a:spcPct val="90000"/>
              </a:lnSpc>
              <a:spcBef>
                <a:spcPts val="0"/>
              </a:spcBef>
              <a:spcAft>
                <a:spcPts val="0"/>
              </a:spcAft>
              <a:buClr>
                <a:srgbClr val="F6290E"/>
              </a:buClr>
              <a:buSzPts val="6000"/>
              <a:buFont typeface="Arial Black"/>
              <a:buNone/>
              <a:defRPr/>
            </a:lvl8pPr>
            <a:lvl9pPr indent="0" lvl="8" marL="0" rtl="0" algn="l">
              <a:lnSpc>
                <a:spcPct val="90000"/>
              </a:lnSpc>
              <a:spcBef>
                <a:spcPts val="0"/>
              </a:spcBef>
              <a:spcAft>
                <a:spcPts val="0"/>
              </a:spcAft>
              <a:buClr>
                <a:srgbClr val="F6290E"/>
              </a:buClr>
              <a:buSzPts val="6000"/>
              <a:buFont typeface="Arial Black"/>
              <a:buNone/>
              <a:defRPr/>
            </a:lvl9pPr>
          </a:lstStyle>
          <a:p/>
        </p:txBody>
      </p:sp>
      <p:sp>
        <p:nvSpPr>
          <p:cNvPr id="327" name="Google Shape;327;p61"/>
          <p:cNvSpPr txBox="1"/>
          <p:nvPr>
            <p:ph idx="1" type="subTitle"/>
          </p:nvPr>
        </p:nvSpPr>
        <p:spPr>
          <a:xfrm>
            <a:off x="1479200" y="3613250"/>
            <a:ext cx="5474100" cy="1655700"/>
          </a:xfrm>
          <a:prstGeom prst="rect">
            <a:avLst/>
          </a:prstGeom>
          <a:noFill/>
          <a:ln>
            <a:noFill/>
          </a:ln>
        </p:spPr>
        <p:txBody>
          <a:bodyPr anchorCtr="0" anchor="t" bIns="45700" lIns="91425" spcFirstLastPara="1" rIns="91425" wrap="square" tIns="45700">
            <a:normAutofit/>
          </a:bodyPr>
          <a:lstStyle>
            <a:lvl1pPr indent="-177800" lvl="0" marL="0" rtl="0" algn="l">
              <a:lnSpc>
                <a:spcPct val="90000"/>
              </a:lnSpc>
              <a:spcBef>
                <a:spcPts val="0"/>
              </a:spcBef>
              <a:spcAft>
                <a:spcPts val="0"/>
              </a:spcAft>
              <a:buSzPts val="2800"/>
              <a:buNone/>
              <a:defRPr/>
            </a:lvl1pPr>
            <a:lvl2pPr indent="-152400" lvl="1" marL="0" rtl="0" algn="l">
              <a:lnSpc>
                <a:spcPct val="90000"/>
              </a:lnSpc>
              <a:spcBef>
                <a:spcPts val="0"/>
              </a:spcBef>
              <a:spcAft>
                <a:spcPts val="0"/>
              </a:spcAft>
              <a:buSzPts val="2400"/>
              <a:buNone/>
              <a:defRPr/>
            </a:lvl2pPr>
            <a:lvl3pPr indent="-127000" lvl="2" marL="0" rtl="0" algn="l">
              <a:lnSpc>
                <a:spcPct val="90000"/>
              </a:lnSpc>
              <a:spcBef>
                <a:spcPts val="0"/>
              </a:spcBef>
              <a:spcAft>
                <a:spcPts val="0"/>
              </a:spcAft>
              <a:buSzPts val="2000"/>
              <a:buNone/>
              <a:defRPr/>
            </a:lvl3pPr>
            <a:lvl4pPr indent="-114300" lvl="3" marL="0" rtl="0" algn="l">
              <a:lnSpc>
                <a:spcPct val="90000"/>
              </a:lnSpc>
              <a:spcBef>
                <a:spcPts val="0"/>
              </a:spcBef>
              <a:spcAft>
                <a:spcPts val="0"/>
              </a:spcAft>
              <a:buSzPts val="1800"/>
              <a:buNone/>
              <a:defRPr/>
            </a:lvl4pPr>
            <a:lvl5pPr indent="-114300" lvl="4" marL="0" rtl="0" algn="l">
              <a:lnSpc>
                <a:spcPct val="90000"/>
              </a:lnSpc>
              <a:spcBef>
                <a:spcPts val="0"/>
              </a:spcBef>
              <a:spcAft>
                <a:spcPts val="0"/>
              </a:spcAft>
              <a:buSzPts val="1800"/>
              <a:buNone/>
              <a:defRPr/>
            </a:lvl5pPr>
            <a:lvl6pPr indent="-114300" lvl="5" marL="0" rtl="0" algn="l">
              <a:lnSpc>
                <a:spcPct val="90000"/>
              </a:lnSpc>
              <a:spcBef>
                <a:spcPts val="0"/>
              </a:spcBef>
              <a:spcAft>
                <a:spcPts val="0"/>
              </a:spcAft>
              <a:buSzPts val="1800"/>
              <a:buNone/>
              <a:defRPr/>
            </a:lvl6pPr>
            <a:lvl7pPr indent="-114300" lvl="6" marL="0" rtl="0" algn="l">
              <a:lnSpc>
                <a:spcPct val="90000"/>
              </a:lnSpc>
              <a:spcBef>
                <a:spcPts val="0"/>
              </a:spcBef>
              <a:spcAft>
                <a:spcPts val="0"/>
              </a:spcAft>
              <a:buSzPts val="1800"/>
              <a:buNone/>
              <a:defRPr/>
            </a:lvl7pPr>
            <a:lvl8pPr indent="-114300" lvl="7" marL="0" rtl="0" algn="l">
              <a:lnSpc>
                <a:spcPct val="90000"/>
              </a:lnSpc>
              <a:spcBef>
                <a:spcPts val="0"/>
              </a:spcBef>
              <a:spcAft>
                <a:spcPts val="0"/>
              </a:spcAft>
              <a:buSzPts val="1800"/>
              <a:buNone/>
              <a:defRPr/>
            </a:lvl8pPr>
            <a:lvl9pPr indent="-114300" lvl="8" marL="0" rtl="0" algn="l">
              <a:lnSpc>
                <a:spcPct val="90000"/>
              </a:lnSpc>
              <a:spcBef>
                <a:spcPts val="0"/>
              </a:spcBef>
              <a:spcAft>
                <a:spcPts val="0"/>
              </a:spcAft>
              <a:buSzPts val="1800"/>
              <a:buNone/>
              <a:defRPr/>
            </a:lvl9pPr>
          </a:lstStyle>
          <a:p/>
        </p:txBody>
      </p:sp>
      <p:sp>
        <p:nvSpPr>
          <p:cNvPr id="328" name="Google Shape;328;p61"/>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lvl1pPr lvl="0" rtl="0">
              <a:buNone/>
              <a:defRPr sz="1300">
                <a:solidFill>
                  <a:srgbClr val="173478"/>
                </a:solidFill>
                <a:latin typeface="Jost Medium"/>
                <a:ea typeface="Jost Medium"/>
                <a:cs typeface="Jost Medium"/>
                <a:sym typeface="Jost Medium"/>
              </a:defRPr>
            </a:lvl1pPr>
            <a:lvl2pPr lvl="1" rtl="0">
              <a:buNone/>
              <a:defRPr sz="1300">
                <a:solidFill>
                  <a:srgbClr val="173478"/>
                </a:solidFill>
                <a:latin typeface="Jost Medium"/>
                <a:ea typeface="Jost Medium"/>
                <a:cs typeface="Jost Medium"/>
                <a:sym typeface="Jost Medium"/>
              </a:defRPr>
            </a:lvl2pPr>
            <a:lvl3pPr lvl="2" rtl="0">
              <a:buNone/>
              <a:defRPr sz="1300">
                <a:solidFill>
                  <a:srgbClr val="173478"/>
                </a:solidFill>
                <a:latin typeface="Jost Medium"/>
                <a:ea typeface="Jost Medium"/>
                <a:cs typeface="Jost Medium"/>
                <a:sym typeface="Jost Medium"/>
              </a:defRPr>
            </a:lvl3pPr>
            <a:lvl4pPr lvl="3" rtl="0">
              <a:buNone/>
              <a:defRPr sz="1300">
                <a:solidFill>
                  <a:srgbClr val="173478"/>
                </a:solidFill>
                <a:latin typeface="Jost Medium"/>
                <a:ea typeface="Jost Medium"/>
                <a:cs typeface="Jost Medium"/>
                <a:sym typeface="Jost Medium"/>
              </a:defRPr>
            </a:lvl4pPr>
            <a:lvl5pPr lvl="4" rtl="0">
              <a:buNone/>
              <a:defRPr sz="1300">
                <a:solidFill>
                  <a:srgbClr val="173478"/>
                </a:solidFill>
                <a:latin typeface="Jost Medium"/>
                <a:ea typeface="Jost Medium"/>
                <a:cs typeface="Jost Medium"/>
                <a:sym typeface="Jost Medium"/>
              </a:defRPr>
            </a:lvl5pPr>
            <a:lvl6pPr lvl="5" rtl="0">
              <a:buNone/>
              <a:defRPr sz="1300">
                <a:solidFill>
                  <a:srgbClr val="173478"/>
                </a:solidFill>
                <a:latin typeface="Jost Medium"/>
                <a:ea typeface="Jost Medium"/>
                <a:cs typeface="Jost Medium"/>
                <a:sym typeface="Jost Medium"/>
              </a:defRPr>
            </a:lvl6pPr>
            <a:lvl7pPr lvl="6" rtl="0">
              <a:buNone/>
              <a:defRPr sz="1300">
                <a:solidFill>
                  <a:srgbClr val="173478"/>
                </a:solidFill>
                <a:latin typeface="Jost Medium"/>
                <a:ea typeface="Jost Medium"/>
                <a:cs typeface="Jost Medium"/>
                <a:sym typeface="Jost Medium"/>
              </a:defRPr>
            </a:lvl7pPr>
            <a:lvl8pPr lvl="7" rtl="0">
              <a:buNone/>
              <a:defRPr sz="1300">
                <a:solidFill>
                  <a:srgbClr val="173478"/>
                </a:solidFill>
                <a:latin typeface="Jost Medium"/>
                <a:ea typeface="Jost Medium"/>
                <a:cs typeface="Jost Medium"/>
                <a:sym typeface="Jost Medium"/>
              </a:defRPr>
            </a:lvl8pPr>
            <a:lvl9pPr lvl="8" rtl="0">
              <a:buNone/>
              <a:defRPr sz="1300">
                <a:solidFill>
                  <a:srgbClr val="173478"/>
                </a:solidFill>
                <a:latin typeface="Jost Medium"/>
                <a:ea typeface="Jost Medium"/>
                <a:cs typeface="Jost Medium"/>
                <a:sym typeface="Jost Medium"/>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CUSTOM_4">
    <p:bg>
      <p:bgPr>
        <a:blipFill>
          <a:blip r:embed="rId2">
            <a:alphaModFix/>
          </a:blip>
          <a:stretch>
            <a:fillRect/>
          </a:stretch>
        </a:blipFill>
      </p:bgPr>
    </p:bg>
    <p:spTree>
      <p:nvGrpSpPr>
        <p:cNvPr id="329" name="Shape 329"/>
        <p:cNvGrpSpPr/>
        <p:nvPr/>
      </p:nvGrpSpPr>
      <p:grpSpPr>
        <a:xfrm>
          <a:off x="0" y="0"/>
          <a:ext cx="0" cy="0"/>
          <a:chOff x="0" y="0"/>
          <a:chExt cx="0" cy="0"/>
        </a:xfrm>
      </p:grpSpPr>
      <p:sp>
        <p:nvSpPr>
          <p:cNvPr id="330" name="Google Shape;330;p62"/>
          <p:cNvSpPr txBox="1"/>
          <p:nvPr>
            <p:ph type="ctrTitle"/>
          </p:nvPr>
        </p:nvSpPr>
        <p:spPr>
          <a:xfrm>
            <a:off x="1479200" y="1133575"/>
            <a:ext cx="5378700" cy="2387700"/>
          </a:xfrm>
          <a:prstGeom prst="rect">
            <a:avLst/>
          </a:prstGeom>
          <a:noFill/>
          <a:ln>
            <a:noFill/>
          </a:ln>
        </p:spPr>
        <p:txBody>
          <a:bodyPr anchorCtr="0" anchor="b" bIns="45700" lIns="91425" spcFirstLastPara="1" rIns="91425" wrap="square" tIns="45700">
            <a:normAutofit/>
          </a:bodyPr>
          <a:lstStyle>
            <a:lvl1pPr indent="0" lvl="0" marL="0" rtl="0" algn="l">
              <a:lnSpc>
                <a:spcPct val="90000"/>
              </a:lnSpc>
              <a:spcBef>
                <a:spcPts val="0"/>
              </a:spcBef>
              <a:spcAft>
                <a:spcPts val="0"/>
              </a:spcAft>
              <a:buClr>
                <a:srgbClr val="F6290E"/>
              </a:buClr>
              <a:buSzPts val="6000"/>
              <a:buFont typeface="Arial Black"/>
              <a:buNone/>
              <a:defRPr/>
            </a:lvl1pPr>
            <a:lvl2pPr indent="0" lvl="1" marL="0" rtl="0" algn="l">
              <a:lnSpc>
                <a:spcPct val="90000"/>
              </a:lnSpc>
              <a:spcBef>
                <a:spcPts val="0"/>
              </a:spcBef>
              <a:spcAft>
                <a:spcPts val="0"/>
              </a:spcAft>
              <a:buClr>
                <a:srgbClr val="F6290E"/>
              </a:buClr>
              <a:buSzPts val="6000"/>
              <a:buFont typeface="Arial Black"/>
              <a:buNone/>
              <a:defRPr/>
            </a:lvl2pPr>
            <a:lvl3pPr indent="0" lvl="2" marL="0" rtl="0" algn="l">
              <a:lnSpc>
                <a:spcPct val="90000"/>
              </a:lnSpc>
              <a:spcBef>
                <a:spcPts val="0"/>
              </a:spcBef>
              <a:spcAft>
                <a:spcPts val="0"/>
              </a:spcAft>
              <a:buClr>
                <a:srgbClr val="F6290E"/>
              </a:buClr>
              <a:buSzPts val="6000"/>
              <a:buFont typeface="Arial Black"/>
              <a:buNone/>
              <a:defRPr/>
            </a:lvl3pPr>
            <a:lvl4pPr indent="0" lvl="3" marL="0" rtl="0" algn="l">
              <a:lnSpc>
                <a:spcPct val="90000"/>
              </a:lnSpc>
              <a:spcBef>
                <a:spcPts val="0"/>
              </a:spcBef>
              <a:spcAft>
                <a:spcPts val="0"/>
              </a:spcAft>
              <a:buClr>
                <a:srgbClr val="F6290E"/>
              </a:buClr>
              <a:buSzPts val="6000"/>
              <a:buFont typeface="Arial Black"/>
              <a:buNone/>
              <a:defRPr/>
            </a:lvl4pPr>
            <a:lvl5pPr indent="0" lvl="4" marL="0" rtl="0" algn="l">
              <a:lnSpc>
                <a:spcPct val="90000"/>
              </a:lnSpc>
              <a:spcBef>
                <a:spcPts val="0"/>
              </a:spcBef>
              <a:spcAft>
                <a:spcPts val="0"/>
              </a:spcAft>
              <a:buClr>
                <a:srgbClr val="F6290E"/>
              </a:buClr>
              <a:buSzPts val="6000"/>
              <a:buFont typeface="Arial Black"/>
              <a:buNone/>
              <a:defRPr/>
            </a:lvl5pPr>
            <a:lvl6pPr indent="0" lvl="5" marL="0" rtl="0" algn="l">
              <a:lnSpc>
                <a:spcPct val="90000"/>
              </a:lnSpc>
              <a:spcBef>
                <a:spcPts val="0"/>
              </a:spcBef>
              <a:spcAft>
                <a:spcPts val="0"/>
              </a:spcAft>
              <a:buClr>
                <a:srgbClr val="F6290E"/>
              </a:buClr>
              <a:buSzPts val="6000"/>
              <a:buFont typeface="Arial Black"/>
              <a:buNone/>
              <a:defRPr/>
            </a:lvl6pPr>
            <a:lvl7pPr indent="0" lvl="6" marL="0" rtl="0" algn="l">
              <a:lnSpc>
                <a:spcPct val="90000"/>
              </a:lnSpc>
              <a:spcBef>
                <a:spcPts val="0"/>
              </a:spcBef>
              <a:spcAft>
                <a:spcPts val="0"/>
              </a:spcAft>
              <a:buClr>
                <a:srgbClr val="F6290E"/>
              </a:buClr>
              <a:buSzPts val="6000"/>
              <a:buFont typeface="Arial Black"/>
              <a:buNone/>
              <a:defRPr/>
            </a:lvl7pPr>
            <a:lvl8pPr indent="0" lvl="7" marL="0" rtl="0" algn="l">
              <a:lnSpc>
                <a:spcPct val="90000"/>
              </a:lnSpc>
              <a:spcBef>
                <a:spcPts val="0"/>
              </a:spcBef>
              <a:spcAft>
                <a:spcPts val="0"/>
              </a:spcAft>
              <a:buClr>
                <a:srgbClr val="F6290E"/>
              </a:buClr>
              <a:buSzPts val="6000"/>
              <a:buFont typeface="Arial Black"/>
              <a:buNone/>
              <a:defRPr/>
            </a:lvl8pPr>
            <a:lvl9pPr indent="0" lvl="8" marL="0" rtl="0" algn="l">
              <a:lnSpc>
                <a:spcPct val="90000"/>
              </a:lnSpc>
              <a:spcBef>
                <a:spcPts val="0"/>
              </a:spcBef>
              <a:spcAft>
                <a:spcPts val="0"/>
              </a:spcAft>
              <a:buClr>
                <a:srgbClr val="F6290E"/>
              </a:buClr>
              <a:buSzPts val="6000"/>
              <a:buFont typeface="Arial Black"/>
              <a:buNone/>
              <a:defRPr/>
            </a:lvl9pPr>
          </a:lstStyle>
          <a:p/>
        </p:txBody>
      </p:sp>
      <p:sp>
        <p:nvSpPr>
          <p:cNvPr id="331" name="Google Shape;331;p62"/>
          <p:cNvSpPr txBox="1"/>
          <p:nvPr>
            <p:ph idx="1" type="subTitle"/>
          </p:nvPr>
        </p:nvSpPr>
        <p:spPr>
          <a:xfrm>
            <a:off x="1479200" y="3613250"/>
            <a:ext cx="5474100" cy="1655700"/>
          </a:xfrm>
          <a:prstGeom prst="rect">
            <a:avLst/>
          </a:prstGeom>
          <a:noFill/>
          <a:ln>
            <a:noFill/>
          </a:ln>
        </p:spPr>
        <p:txBody>
          <a:bodyPr anchorCtr="0" anchor="t" bIns="45700" lIns="91425" spcFirstLastPara="1" rIns="91425" wrap="square" tIns="45700">
            <a:normAutofit/>
          </a:bodyPr>
          <a:lstStyle>
            <a:lvl1pPr indent="-177800" lvl="0" marL="0" rtl="0" algn="l">
              <a:lnSpc>
                <a:spcPct val="90000"/>
              </a:lnSpc>
              <a:spcBef>
                <a:spcPts val="0"/>
              </a:spcBef>
              <a:spcAft>
                <a:spcPts val="0"/>
              </a:spcAft>
              <a:buSzPts val="2800"/>
              <a:buNone/>
              <a:defRPr/>
            </a:lvl1pPr>
            <a:lvl2pPr indent="-152400" lvl="1" marL="0" rtl="0" algn="l">
              <a:lnSpc>
                <a:spcPct val="90000"/>
              </a:lnSpc>
              <a:spcBef>
                <a:spcPts val="0"/>
              </a:spcBef>
              <a:spcAft>
                <a:spcPts val="0"/>
              </a:spcAft>
              <a:buSzPts val="2400"/>
              <a:buNone/>
              <a:defRPr/>
            </a:lvl2pPr>
            <a:lvl3pPr indent="-127000" lvl="2" marL="0" rtl="0" algn="l">
              <a:lnSpc>
                <a:spcPct val="90000"/>
              </a:lnSpc>
              <a:spcBef>
                <a:spcPts val="0"/>
              </a:spcBef>
              <a:spcAft>
                <a:spcPts val="0"/>
              </a:spcAft>
              <a:buSzPts val="2000"/>
              <a:buNone/>
              <a:defRPr/>
            </a:lvl3pPr>
            <a:lvl4pPr indent="-114300" lvl="3" marL="0" rtl="0" algn="l">
              <a:lnSpc>
                <a:spcPct val="90000"/>
              </a:lnSpc>
              <a:spcBef>
                <a:spcPts val="0"/>
              </a:spcBef>
              <a:spcAft>
                <a:spcPts val="0"/>
              </a:spcAft>
              <a:buSzPts val="1800"/>
              <a:buNone/>
              <a:defRPr/>
            </a:lvl4pPr>
            <a:lvl5pPr indent="-114300" lvl="4" marL="0" rtl="0" algn="l">
              <a:lnSpc>
                <a:spcPct val="90000"/>
              </a:lnSpc>
              <a:spcBef>
                <a:spcPts val="0"/>
              </a:spcBef>
              <a:spcAft>
                <a:spcPts val="0"/>
              </a:spcAft>
              <a:buSzPts val="1800"/>
              <a:buNone/>
              <a:defRPr/>
            </a:lvl5pPr>
            <a:lvl6pPr indent="-114300" lvl="5" marL="0" rtl="0" algn="l">
              <a:lnSpc>
                <a:spcPct val="90000"/>
              </a:lnSpc>
              <a:spcBef>
                <a:spcPts val="0"/>
              </a:spcBef>
              <a:spcAft>
                <a:spcPts val="0"/>
              </a:spcAft>
              <a:buSzPts val="1800"/>
              <a:buNone/>
              <a:defRPr/>
            </a:lvl6pPr>
            <a:lvl7pPr indent="-114300" lvl="6" marL="0" rtl="0" algn="l">
              <a:lnSpc>
                <a:spcPct val="90000"/>
              </a:lnSpc>
              <a:spcBef>
                <a:spcPts val="0"/>
              </a:spcBef>
              <a:spcAft>
                <a:spcPts val="0"/>
              </a:spcAft>
              <a:buSzPts val="1800"/>
              <a:buNone/>
              <a:defRPr/>
            </a:lvl7pPr>
            <a:lvl8pPr indent="-114300" lvl="7" marL="0" rtl="0" algn="l">
              <a:lnSpc>
                <a:spcPct val="90000"/>
              </a:lnSpc>
              <a:spcBef>
                <a:spcPts val="0"/>
              </a:spcBef>
              <a:spcAft>
                <a:spcPts val="0"/>
              </a:spcAft>
              <a:buSzPts val="1800"/>
              <a:buNone/>
              <a:defRPr/>
            </a:lvl8pPr>
            <a:lvl9pPr indent="-114300" lvl="8" marL="0" rtl="0" algn="l">
              <a:lnSpc>
                <a:spcPct val="90000"/>
              </a:lnSpc>
              <a:spcBef>
                <a:spcPts val="0"/>
              </a:spcBef>
              <a:spcAft>
                <a:spcPts val="0"/>
              </a:spcAft>
              <a:buSzPts val="1800"/>
              <a:buNone/>
              <a:defRPr/>
            </a:lvl9pPr>
          </a:lstStyle>
          <a:p/>
        </p:txBody>
      </p:sp>
      <p:sp>
        <p:nvSpPr>
          <p:cNvPr id="332" name="Google Shape;332;p62"/>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lvl1pPr lvl="0" rtl="0">
              <a:buNone/>
              <a:defRPr sz="1300">
                <a:solidFill>
                  <a:srgbClr val="173478"/>
                </a:solidFill>
                <a:latin typeface="Jost Medium"/>
                <a:ea typeface="Jost Medium"/>
                <a:cs typeface="Jost Medium"/>
                <a:sym typeface="Jost Medium"/>
              </a:defRPr>
            </a:lvl1pPr>
            <a:lvl2pPr lvl="1" rtl="0">
              <a:buNone/>
              <a:defRPr sz="1300">
                <a:solidFill>
                  <a:srgbClr val="173478"/>
                </a:solidFill>
                <a:latin typeface="Jost Medium"/>
                <a:ea typeface="Jost Medium"/>
                <a:cs typeface="Jost Medium"/>
                <a:sym typeface="Jost Medium"/>
              </a:defRPr>
            </a:lvl2pPr>
            <a:lvl3pPr lvl="2" rtl="0">
              <a:buNone/>
              <a:defRPr sz="1300">
                <a:solidFill>
                  <a:srgbClr val="173478"/>
                </a:solidFill>
                <a:latin typeface="Jost Medium"/>
                <a:ea typeface="Jost Medium"/>
                <a:cs typeface="Jost Medium"/>
                <a:sym typeface="Jost Medium"/>
              </a:defRPr>
            </a:lvl3pPr>
            <a:lvl4pPr lvl="3" rtl="0">
              <a:buNone/>
              <a:defRPr sz="1300">
                <a:solidFill>
                  <a:srgbClr val="173478"/>
                </a:solidFill>
                <a:latin typeface="Jost Medium"/>
                <a:ea typeface="Jost Medium"/>
                <a:cs typeface="Jost Medium"/>
                <a:sym typeface="Jost Medium"/>
              </a:defRPr>
            </a:lvl4pPr>
            <a:lvl5pPr lvl="4" rtl="0">
              <a:buNone/>
              <a:defRPr sz="1300">
                <a:solidFill>
                  <a:srgbClr val="173478"/>
                </a:solidFill>
                <a:latin typeface="Jost Medium"/>
                <a:ea typeface="Jost Medium"/>
                <a:cs typeface="Jost Medium"/>
                <a:sym typeface="Jost Medium"/>
              </a:defRPr>
            </a:lvl5pPr>
            <a:lvl6pPr lvl="5" rtl="0">
              <a:buNone/>
              <a:defRPr sz="1300">
                <a:solidFill>
                  <a:srgbClr val="173478"/>
                </a:solidFill>
                <a:latin typeface="Jost Medium"/>
                <a:ea typeface="Jost Medium"/>
                <a:cs typeface="Jost Medium"/>
                <a:sym typeface="Jost Medium"/>
              </a:defRPr>
            </a:lvl6pPr>
            <a:lvl7pPr lvl="6" rtl="0">
              <a:buNone/>
              <a:defRPr sz="1300">
                <a:solidFill>
                  <a:srgbClr val="173478"/>
                </a:solidFill>
                <a:latin typeface="Jost Medium"/>
                <a:ea typeface="Jost Medium"/>
                <a:cs typeface="Jost Medium"/>
                <a:sym typeface="Jost Medium"/>
              </a:defRPr>
            </a:lvl7pPr>
            <a:lvl8pPr lvl="7" rtl="0">
              <a:buNone/>
              <a:defRPr sz="1300">
                <a:solidFill>
                  <a:srgbClr val="173478"/>
                </a:solidFill>
                <a:latin typeface="Jost Medium"/>
                <a:ea typeface="Jost Medium"/>
                <a:cs typeface="Jost Medium"/>
                <a:sym typeface="Jost Medium"/>
              </a:defRPr>
            </a:lvl8pPr>
            <a:lvl9pPr lvl="8" rtl="0">
              <a:buNone/>
              <a:defRPr sz="1300">
                <a:solidFill>
                  <a:srgbClr val="173478"/>
                </a:solidFill>
                <a:latin typeface="Jost Medium"/>
                <a:ea typeface="Jost Medium"/>
                <a:cs typeface="Jost Medium"/>
                <a:sym typeface="Jost Medium"/>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type="titleOnly">
  <p:cSld name="TITLE_ONLY">
    <p:bg>
      <p:bgPr>
        <a:blipFill>
          <a:blip r:embed="rId2">
            <a:alphaModFix/>
          </a:blip>
          <a:stretch>
            <a:fillRect/>
          </a:stretch>
        </a:blipFill>
      </p:bgPr>
    </p:bg>
    <p:spTree>
      <p:nvGrpSpPr>
        <p:cNvPr id="38" name="Shape 38"/>
        <p:cNvGrpSpPr/>
        <p:nvPr/>
      </p:nvGrpSpPr>
      <p:grpSpPr>
        <a:xfrm>
          <a:off x="0" y="0"/>
          <a:ext cx="0" cy="0"/>
          <a:chOff x="0" y="0"/>
          <a:chExt cx="0" cy="0"/>
        </a:xfrm>
      </p:grpSpPr>
      <p:sp>
        <p:nvSpPr>
          <p:cNvPr id="39" name="Google Shape;39;p7"/>
          <p:cNvSpPr txBox="1"/>
          <p:nvPr>
            <p:ph type="title"/>
          </p:nvPr>
        </p:nvSpPr>
        <p:spPr>
          <a:xfrm>
            <a:off x="1711036" y="2609561"/>
            <a:ext cx="65187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4800"/>
              <a:buFont typeface="Arial Black"/>
              <a:buNone/>
              <a:defRPr sz="4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7"/>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lvl1pPr lvl="0">
              <a:buNone/>
              <a:defRPr sz="1300">
                <a:solidFill>
                  <a:srgbClr val="173478"/>
                </a:solidFill>
                <a:latin typeface="Jost Medium"/>
                <a:ea typeface="Jost Medium"/>
                <a:cs typeface="Jost Medium"/>
                <a:sym typeface="Jost Medium"/>
              </a:defRPr>
            </a:lvl1pPr>
            <a:lvl2pPr lvl="1">
              <a:buNone/>
              <a:defRPr sz="1300">
                <a:solidFill>
                  <a:srgbClr val="173478"/>
                </a:solidFill>
                <a:latin typeface="Jost Medium"/>
                <a:ea typeface="Jost Medium"/>
                <a:cs typeface="Jost Medium"/>
                <a:sym typeface="Jost Medium"/>
              </a:defRPr>
            </a:lvl2pPr>
            <a:lvl3pPr lvl="2">
              <a:buNone/>
              <a:defRPr sz="1300">
                <a:solidFill>
                  <a:srgbClr val="173478"/>
                </a:solidFill>
                <a:latin typeface="Jost Medium"/>
                <a:ea typeface="Jost Medium"/>
                <a:cs typeface="Jost Medium"/>
                <a:sym typeface="Jost Medium"/>
              </a:defRPr>
            </a:lvl3pPr>
            <a:lvl4pPr lvl="3">
              <a:buNone/>
              <a:defRPr sz="1300">
                <a:solidFill>
                  <a:srgbClr val="173478"/>
                </a:solidFill>
                <a:latin typeface="Jost Medium"/>
                <a:ea typeface="Jost Medium"/>
                <a:cs typeface="Jost Medium"/>
                <a:sym typeface="Jost Medium"/>
              </a:defRPr>
            </a:lvl4pPr>
            <a:lvl5pPr lvl="4">
              <a:buNone/>
              <a:defRPr sz="1300">
                <a:solidFill>
                  <a:srgbClr val="173478"/>
                </a:solidFill>
                <a:latin typeface="Jost Medium"/>
                <a:ea typeface="Jost Medium"/>
                <a:cs typeface="Jost Medium"/>
                <a:sym typeface="Jost Medium"/>
              </a:defRPr>
            </a:lvl5pPr>
            <a:lvl6pPr lvl="5">
              <a:buNone/>
              <a:defRPr sz="1300">
                <a:solidFill>
                  <a:srgbClr val="173478"/>
                </a:solidFill>
                <a:latin typeface="Jost Medium"/>
                <a:ea typeface="Jost Medium"/>
                <a:cs typeface="Jost Medium"/>
                <a:sym typeface="Jost Medium"/>
              </a:defRPr>
            </a:lvl6pPr>
            <a:lvl7pPr lvl="6">
              <a:buNone/>
              <a:defRPr sz="1300">
                <a:solidFill>
                  <a:srgbClr val="173478"/>
                </a:solidFill>
                <a:latin typeface="Jost Medium"/>
                <a:ea typeface="Jost Medium"/>
                <a:cs typeface="Jost Medium"/>
                <a:sym typeface="Jost Medium"/>
              </a:defRPr>
            </a:lvl7pPr>
            <a:lvl8pPr lvl="7">
              <a:buNone/>
              <a:defRPr sz="1300">
                <a:solidFill>
                  <a:srgbClr val="173478"/>
                </a:solidFill>
                <a:latin typeface="Jost Medium"/>
                <a:ea typeface="Jost Medium"/>
                <a:cs typeface="Jost Medium"/>
                <a:sym typeface="Jost Medium"/>
              </a:defRPr>
            </a:lvl8pPr>
            <a:lvl9pPr lvl="8">
              <a:buNone/>
              <a:defRPr sz="1300">
                <a:solidFill>
                  <a:srgbClr val="173478"/>
                </a:solidFill>
                <a:latin typeface="Jost Medium"/>
                <a:ea typeface="Jost Medium"/>
                <a:cs typeface="Jost Medium"/>
                <a:sym typeface="Jost Medium"/>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CUSTOM_5">
    <p:bg>
      <p:bgPr>
        <a:blipFill>
          <a:blip r:embed="rId2">
            <a:alphaModFix/>
          </a:blip>
          <a:stretch>
            <a:fillRect/>
          </a:stretch>
        </a:blipFill>
      </p:bgPr>
    </p:bg>
    <p:spTree>
      <p:nvGrpSpPr>
        <p:cNvPr id="333" name="Shape 333"/>
        <p:cNvGrpSpPr/>
        <p:nvPr/>
      </p:nvGrpSpPr>
      <p:grpSpPr>
        <a:xfrm>
          <a:off x="0" y="0"/>
          <a:ext cx="0" cy="0"/>
          <a:chOff x="0" y="0"/>
          <a:chExt cx="0" cy="0"/>
        </a:xfrm>
      </p:grpSpPr>
      <p:sp>
        <p:nvSpPr>
          <p:cNvPr id="334" name="Google Shape;334;p63"/>
          <p:cNvSpPr txBox="1"/>
          <p:nvPr>
            <p:ph type="ctrTitle"/>
          </p:nvPr>
        </p:nvSpPr>
        <p:spPr>
          <a:xfrm>
            <a:off x="1479200" y="1133575"/>
            <a:ext cx="5378700" cy="2387700"/>
          </a:xfrm>
          <a:prstGeom prst="rect">
            <a:avLst/>
          </a:prstGeom>
          <a:noFill/>
          <a:ln>
            <a:noFill/>
          </a:ln>
        </p:spPr>
        <p:txBody>
          <a:bodyPr anchorCtr="0" anchor="b" bIns="45700" lIns="91425" spcFirstLastPara="1" rIns="91425" wrap="square" tIns="45700">
            <a:normAutofit/>
          </a:bodyPr>
          <a:lstStyle>
            <a:lvl1pPr indent="0" lvl="0" marL="0" rtl="0" algn="l">
              <a:lnSpc>
                <a:spcPct val="90000"/>
              </a:lnSpc>
              <a:spcBef>
                <a:spcPts val="0"/>
              </a:spcBef>
              <a:spcAft>
                <a:spcPts val="0"/>
              </a:spcAft>
              <a:buClr>
                <a:srgbClr val="F6290E"/>
              </a:buClr>
              <a:buSzPts val="6000"/>
              <a:buFont typeface="Arial Black"/>
              <a:buNone/>
              <a:defRPr/>
            </a:lvl1pPr>
            <a:lvl2pPr indent="0" lvl="1" marL="0" rtl="0" algn="l">
              <a:lnSpc>
                <a:spcPct val="90000"/>
              </a:lnSpc>
              <a:spcBef>
                <a:spcPts val="0"/>
              </a:spcBef>
              <a:spcAft>
                <a:spcPts val="0"/>
              </a:spcAft>
              <a:buClr>
                <a:srgbClr val="F6290E"/>
              </a:buClr>
              <a:buSzPts val="6000"/>
              <a:buFont typeface="Arial Black"/>
              <a:buNone/>
              <a:defRPr/>
            </a:lvl2pPr>
            <a:lvl3pPr indent="0" lvl="2" marL="0" rtl="0" algn="l">
              <a:lnSpc>
                <a:spcPct val="90000"/>
              </a:lnSpc>
              <a:spcBef>
                <a:spcPts val="0"/>
              </a:spcBef>
              <a:spcAft>
                <a:spcPts val="0"/>
              </a:spcAft>
              <a:buClr>
                <a:srgbClr val="F6290E"/>
              </a:buClr>
              <a:buSzPts val="6000"/>
              <a:buFont typeface="Arial Black"/>
              <a:buNone/>
              <a:defRPr/>
            </a:lvl3pPr>
            <a:lvl4pPr indent="0" lvl="3" marL="0" rtl="0" algn="l">
              <a:lnSpc>
                <a:spcPct val="90000"/>
              </a:lnSpc>
              <a:spcBef>
                <a:spcPts val="0"/>
              </a:spcBef>
              <a:spcAft>
                <a:spcPts val="0"/>
              </a:spcAft>
              <a:buClr>
                <a:srgbClr val="F6290E"/>
              </a:buClr>
              <a:buSzPts val="6000"/>
              <a:buFont typeface="Arial Black"/>
              <a:buNone/>
              <a:defRPr/>
            </a:lvl4pPr>
            <a:lvl5pPr indent="0" lvl="4" marL="0" rtl="0" algn="l">
              <a:lnSpc>
                <a:spcPct val="90000"/>
              </a:lnSpc>
              <a:spcBef>
                <a:spcPts val="0"/>
              </a:spcBef>
              <a:spcAft>
                <a:spcPts val="0"/>
              </a:spcAft>
              <a:buClr>
                <a:srgbClr val="F6290E"/>
              </a:buClr>
              <a:buSzPts val="6000"/>
              <a:buFont typeface="Arial Black"/>
              <a:buNone/>
              <a:defRPr/>
            </a:lvl5pPr>
            <a:lvl6pPr indent="0" lvl="5" marL="0" rtl="0" algn="l">
              <a:lnSpc>
                <a:spcPct val="90000"/>
              </a:lnSpc>
              <a:spcBef>
                <a:spcPts val="0"/>
              </a:spcBef>
              <a:spcAft>
                <a:spcPts val="0"/>
              </a:spcAft>
              <a:buClr>
                <a:srgbClr val="F6290E"/>
              </a:buClr>
              <a:buSzPts val="6000"/>
              <a:buFont typeface="Arial Black"/>
              <a:buNone/>
              <a:defRPr/>
            </a:lvl6pPr>
            <a:lvl7pPr indent="0" lvl="6" marL="0" rtl="0" algn="l">
              <a:lnSpc>
                <a:spcPct val="90000"/>
              </a:lnSpc>
              <a:spcBef>
                <a:spcPts val="0"/>
              </a:spcBef>
              <a:spcAft>
                <a:spcPts val="0"/>
              </a:spcAft>
              <a:buClr>
                <a:srgbClr val="F6290E"/>
              </a:buClr>
              <a:buSzPts val="6000"/>
              <a:buFont typeface="Arial Black"/>
              <a:buNone/>
              <a:defRPr/>
            </a:lvl7pPr>
            <a:lvl8pPr indent="0" lvl="7" marL="0" rtl="0" algn="l">
              <a:lnSpc>
                <a:spcPct val="90000"/>
              </a:lnSpc>
              <a:spcBef>
                <a:spcPts val="0"/>
              </a:spcBef>
              <a:spcAft>
                <a:spcPts val="0"/>
              </a:spcAft>
              <a:buClr>
                <a:srgbClr val="F6290E"/>
              </a:buClr>
              <a:buSzPts val="6000"/>
              <a:buFont typeface="Arial Black"/>
              <a:buNone/>
              <a:defRPr/>
            </a:lvl8pPr>
            <a:lvl9pPr indent="0" lvl="8" marL="0" rtl="0" algn="l">
              <a:lnSpc>
                <a:spcPct val="90000"/>
              </a:lnSpc>
              <a:spcBef>
                <a:spcPts val="0"/>
              </a:spcBef>
              <a:spcAft>
                <a:spcPts val="0"/>
              </a:spcAft>
              <a:buClr>
                <a:srgbClr val="F6290E"/>
              </a:buClr>
              <a:buSzPts val="6000"/>
              <a:buFont typeface="Arial Black"/>
              <a:buNone/>
              <a:defRPr/>
            </a:lvl9pPr>
          </a:lstStyle>
          <a:p/>
        </p:txBody>
      </p:sp>
      <p:sp>
        <p:nvSpPr>
          <p:cNvPr id="335" name="Google Shape;335;p63"/>
          <p:cNvSpPr txBox="1"/>
          <p:nvPr>
            <p:ph idx="1" type="subTitle"/>
          </p:nvPr>
        </p:nvSpPr>
        <p:spPr>
          <a:xfrm>
            <a:off x="1479200" y="3613250"/>
            <a:ext cx="5474100" cy="1655700"/>
          </a:xfrm>
          <a:prstGeom prst="rect">
            <a:avLst/>
          </a:prstGeom>
          <a:noFill/>
          <a:ln>
            <a:noFill/>
          </a:ln>
        </p:spPr>
        <p:txBody>
          <a:bodyPr anchorCtr="0" anchor="t" bIns="45700" lIns="91425" spcFirstLastPara="1" rIns="91425" wrap="square" tIns="45700">
            <a:normAutofit/>
          </a:bodyPr>
          <a:lstStyle>
            <a:lvl1pPr indent="-177800" lvl="0" marL="0" rtl="0" algn="l">
              <a:lnSpc>
                <a:spcPct val="90000"/>
              </a:lnSpc>
              <a:spcBef>
                <a:spcPts val="0"/>
              </a:spcBef>
              <a:spcAft>
                <a:spcPts val="0"/>
              </a:spcAft>
              <a:buSzPts val="2800"/>
              <a:buNone/>
              <a:defRPr/>
            </a:lvl1pPr>
            <a:lvl2pPr indent="-152400" lvl="1" marL="0" rtl="0" algn="l">
              <a:lnSpc>
                <a:spcPct val="90000"/>
              </a:lnSpc>
              <a:spcBef>
                <a:spcPts val="0"/>
              </a:spcBef>
              <a:spcAft>
                <a:spcPts val="0"/>
              </a:spcAft>
              <a:buSzPts val="2400"/>
              <a:buNone/>
              <a:defRPr/>
            </a:lvl2pPr>
            <a:lvl3pPr indent="-127000" lvl="2" marL="0" rtl="0" algn="l">
              <a:lnSpc>
                <a:spcPct val="90000"/>
              </a:lnSpc>
              <a:spcBef>
                <a:spcPts val="0"/>
              </a:spcBef>
              <a:spcAft>
                <a:spcPts val="0"/>
              </a:spcAft>
              <a:buSzPts val="2000"/>
              <a:buNone/>
              <a:defRPr/>
            </a:lvl3pPr>
            <a:lvl4pPr indent="-114300" lvl="3" marL="0" rtl="0" algn="l">
              <a:lnSpc>
                <a:spcPct val="90000"/>
              </a:lnSpc>
              <a:spcBef>
                <a:spcPts val="0"/>
              </a:spcBef>
              <a:spcAft>
                <a:spcPts val="0"/>
              </a:spcAft>
              <a:buSzPts val="1800"/>
              <a:buNone/>
              <a:defRPr/>
            </a:lvl4pPr>
            <a:lvl5pPr indent="-114300" lvl="4" marL="0" rtl="0" algn="l">
              <a:lnSpc>
                <a:spcPct val="90000"/>
              </a:lnSpc>
              <a:spcBef>
                <a:spcPts val="0"/>
              </a:spcBef>
              <a:spcAft>
                <a:spcPts val="0"/>
              </a:spcAft>
              <a:buSzPts val="1800"/>
              <a:buNone/>
              <a:defRPr/>
            </a:lvl5pPr>
            <a:lvl6pPr indent="-114300" lvl="5" marL="0" rtl="0" algn="l">
              <a:lnSpc>
                <a:spcPct val="90000"/>
              </a:lnSpc>
              <a:spcBef>
                <a:spcPts val="0"/>
              </a:spcBef>
              <a:spcAft>
                <a:spcPts val="0"/>
              </a:spcAft>
              <a:buSzPts val="1800"/>
              <a:buNone/>
              <a:defRPr/>
            </a:lvl6pPr>
            <a:lvl7pPr indent="-114300" lvl="6" marL="0" rtl="0" algn="l">
              <a:lnSpc>
                <a:spcPct val="90000"/>
              </a:lnSpc>
              <a:spcBef>
                <a:spcPts val="0"/>
              </a:spcBef>
              <a:spcAft>
                <a:spcPts val="0"/>
              </a:spcAft>
              <a:buSzPts val="1800"/>
              <a:buNone/>
              <a:defRPr/>
            </a:lvl7pPr>
            <a:lvl8pPr indent="-114300" lvl="7" marL="0" rtl="0" algn="l">
              <a:lnSpc>
                <a:spcPct val="90000"/>
              </a:lnSpc>
              <a:spcBef>
                <a:spcPts val="0"/>
              </a:spcBef>
              <a:spcAft>
                <a:spcPts val="0"/>
              </a:spcAft>
              <a:buSzPts val="1800"/>
              <a:buNone/>
              <a:defRPr/>
            </a:lvl8pPr>
            <a:lvl9pPr indent="-114300" lvl="8" marL="0" rtl="0" algn="l">
              <a:lnSpc>
                <a:spcPct val="90000"/>
              </a:lnSpc>
              <a:spcBef>
                <a:spcPts val="0"/>
              </a:spcBef>
              <a:spcAft>
                <a:spcPts val="0"/>
              </a:spcAft>
              <a:buSzPts val="1800"/>
              <a:buNone/>
              <a:defRPr/>
            </a:lvl9pPr>
          </a:lstStyle>
          <a:p/>
        </p:txBody>
      </p:sp>
      <p:sp>
        <p:nvSpPr>
          <p:cNvPr id="336" name="Google Shape;336;p63"/>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lvl1pPr lvl="0" rtl="0">
              <a:buNone/>
              <a:defRPr sz="1300">
                <a:solidFill>
                  <a:srgbClr val="173478"/>
                </a:solidFill>
                <a:latin typeface="Jost Medium"/>
                <a:ea typeface="Jost Medium"/>
                <a:cs typeface="Jost Medium"/>
                <a:sym typeface="Jost Medium"/>
              </a:defRPr>
            </a:lvl1pPr>
            <a:lvl2pPr lvl="1" rtl="0">
              <a:buNone/>
              <a:defRPr sz="1300">
                <a:solidFill>
                  <a:srgbClr val="173478"/>
                </a:solidFill>
                <a:latin typeface="Jost Medium"/>
                <a:ea typeface="Jost Medium"/>
                <a:cs typeface="Jost Medium"/>
                <a:sym typeface="Jost Medium"/>
              </a:defRPr>
            </a:lvl2pPr>
            <a:lvl3pPr lvl="2" rtl="0">
              <a:buNone/>
              <a:defRPr sz="1300">
                <a:solidFill>
                  <a:srgbClr val="173478"/>
                </a:solidFill>
                <a:latin typeface="Jost Medium"/>
                <a:ea typeface="Jost Medium"/>
                <a:cs typeface="Jost Medium"/>
                <a:sym typeface="Jost Medium"/>
              </a:defRPr>
            </a:lvl3pPr>
            <a:lvl4pPr lvl="3" rtl="0">
              <a:buNone/>
              <a:defRPr sz="1300">
                <a:solidFill>
                  <a:srgbClr val="173478"/>
                </a:solidFill>
                <a:latin typeface="Jost Medium"/>
                <a:ea typeface="Jost Medium"/>
                <a:cs typeface="Jost Medium"/>
                <a:sym typeface="Jost Medium"/>
              </a:defRPr>
            </a:lvl4pPr>
            <a:lvl5pPr lvl="4" rtl="0">
              <a:buNone/>
              <a:defRPr sz="1300">
                <a:solidFill>
                  <a:srgbClr val="173478"/>
                </a:solidFill>
                <a:latin typeface="Jost Medium"/>
                <a:ea typeface="Jost Medium"/>
                <a:cs typeface="Jost Medium"/>
                <a:sym typeface="Jost Medium"/>
              </a:defRPr>
            </a:lvl5pPr>
            <a:lvl6pPr lvl="5" rtl="0">
              <a:buNone/>
              <a:defRPr sz="1300">
                <a:solidFill>
                  <a:srgbClr val="173478"/>
                </a:solidFill>
                <a:latin typeface="Jost Medium"/>
                <a:ea typeface="Jost Medium"/>
                <a:cs typeface="Jost Medium"/>
                <a:sym typeface="Jost Medium"/>
              </a:defRPr>
            </a:lvl6pPr>
            <a:lvl7pPr lvl="6" rtl="0">
              <a:buNone/>
              <a:defRPr sz="1300">
                <a:solidFill>
                  <a:srgbClr val="173478"/>
                </a:solidFill>
                <a:latin typeface="Jost Medium"/>
                <a:ea typeface="Jost Medium"/>
                <a:cs typeface="Jost Medium"/>
                <a:sym typeface="Jost Medium"/>
              </a:defRPr>
            </a:lvl7pPr>
            <a:lvl8pPr lvl="7" rtl="0">
              <a:buNone/>
              <a:defRPr sz="1300">
                <a:solidFill>
                  <a:srgbClr val="173478"/>
                </a:solidFill>
                <a:latin typeface="Jost Medium"/>
                <a:ea typeface="Jost Medium"/>
                <a:cs typeface="Jost Medium"/>
                <a:sym typeface="Jost Medium"/>
              </a:defRPr>
            </a:lvl8pPr>
            <a:lvl9pPr lvl="8" rtl="0">
              <a:buNone/>
              <a:defRPr sz="1300">
                <a:solidFill>
                  <a:srgbClr val="173478"/>
                </a:solidFill>
                <a:latin typeface="Jost Medium"/>
                <a:ea typeface="Jost Medium"/>
                <a:cs typeface="Jost Medium"/>
                <a:sym typeface="Jost Medium"/>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CUSTOM_6">
    <p:bg>
      <p:bgPr>
        <a:blipFill>
          <a:blip r:embed="rId2">
            <a:alphaModFix/>
          </a:blip>
          <a:stretch>
            <a:fillRect/>
          </a:stretch>
        </a:blipFill>
      </p:bgPr>
    </p:bg>
    <p:spTree>
      <p:nvGrpSpPr>
        <p:cNvPr id="337" name="Shape 337"/>
        <p:cNvGrpSpPr/>
        <p:nvPr/>
      </p:nvGrpSpPr>
      <p:grpSpPr>
        <a:xfrm>
          <a:off x="0" y="0"/>
          <a:ext cx="0" cy="0"/>
          <a:chOff x="0" y="0"/>
          <a:chExt cx="0" cy="0"/>
        </a:xfrm>
      </p:grpSpPr>
      <p:sp>
        <p:nvSpPr>
          <p:cNvPr id="338" name="Google Shape;338;p64"/>
          <p:cNvSpPr txBox="1"/>
          <p:nvPr>
            <p:ph type="ctrTitle"/>
          </p:nvPr>
        </p:nvSpPr>
        <p:spPr>
          <a:xfrm>
            <a:off x="1479200" y="1133575"/>
            <a:ext cx="5378700" cy="2387700"/>
          </a:xfrm>
          <a:prstGeom prst="rect">
            <a:avLst/>
          </a:prstGeom>
          <a:noFill/>
          <a:ln>
            <a:noFill/>
          </a:ln>
        </p:spPr>
        <p:txBody>
          <a:bodyPr anchorCtr="0" anchor="b" bIns="45700" lIns="91425" spcFirstLastPara="1" rIns="91425" wrap="square" tIns="45700">
            <a:normAutofit/>
          </a:bodyPr>
          <a:lstStyle>
            <a:lvl1pPr indent="0" lvl="0" marL="0" rtl="0" algn="l">
              <a:lnSpc>
                <a:spcPct val="90000"/>
              </a:lnSpc>
              <a:spcBef>
                <a:spcPts val="0"/>
              </a:spcBef>
              <a:spcAft>
                <a:spcPts val="0"/>
              </a:spcAft>
              <a:buClr>
                <a:srgbClr val="F6290E"/>
              </a:buClr>
              <a:buSzPts val="6000"/>
              <a:buFont typeface="Arial Black"/>
              <a:buNone/>
              <a:defRPr/>
            </a:lvl1pPr>
            <a:lvl2pPr indent="0" lvl="1" marL="0" rtl="0" algn="l">
              <a:lnSpc>
                <a:spcPct val="90000"/>
              </a:lnSpc>
              <a:spcBef>
                <a:spcPts val="0"/>
              </a:spcBef>
              <a:spcAft>
                <a:spcPts val="0"/>
              </a:spcAft>
              <a:buClr>
                <a:srgbClr val="F6290E"/>
              </a:buClr>
              <a:buSzPts val="6000"/>
              <a:buFont typeface="Arial Black"/>
              <a:buNone/>
              <a:defRPr/>
            </a:lvl2pPr>
            <a:lvl3pPr indent="0" lvl="2" marL="0" rtl="0" algn="l">
              <a:lnSpc>
                <a:spcPct val="90000"/>
              </a:lnSpc>
              <a:spcBef>
                <a:spcPts val="0"/>
              </a:spcBef>
              <a:spcAft>
                <a:spcPts val="0"/>
              </a:spcAft>
              <a:buClr>
                <a:srgbClr val="F6290E"/>
              </a:buClr>
              <a:buSzPts val="6000"/>
              <a:buFont typeface="Arial Black"/>
              <a:buNone/>
              <a:defRPr/>
            </a:lvl3pPr>
            <a:lvl4pPr indent="0" lvl="3" marL="0" rtl="0" algn="l">
              <a:lnSpc>
                <a:spcPct val="90000"/>
              </a:lnSpc>
              <a:spcBef>
                <a:spcPts val="0"/>
              </a:spcBef>
              <a:spcAft>
                <a:spcPts val="0"/>
              </a:spcAft>
              <a:buClr>
                <a:srgbClr val="F6290E"/>
              </a:buClr>
              <a:buSzPts val="6000"/>
              <a:buFont typeface="Arial Black"/>
              <a:buNone/>
              <a:defRPr/>
            </a:lvl4pPr>
            <a:lvl5pPr indent="0" lvl="4" marL="0" rtl="0" algn="l">
              <a:lnSpc>
                <a:spcPct val="90000"/>
              </a:lnSpc>
              <a:spcBef>
                <a:spcPts val="0"/>
              </a:spcBef>
              <a:spcAft>
                <a:spcPts val="0"/>
              </a:spcAft>
              <a:buClr>
                <a:srgbClr val="F6290E"/>
              </a:buClr>
              <a:buSzPts val="6000"/>
              <a:buFont typeface="Arial Black"/>
              <a:buNone/>
              <a:defRPr/>
            </a:lvl5pPr>
            <a:lvl6pPr indent="0" lvl="5" marL="0" rtl="0" algn="l">
              <a:lnSpc>
                <a:spcPct val="90000"/>
              </a:lnSpc>
              <a:spcBef>
                <a:spcPts val="0"/>
              </a:spcBef>
              <a:spcAft>
                <a:spcPts val="0"/>
              </a:spcAft>
              <a:buClr>
                <a:srgbClr val="F6290E"/>
              </a:buClr>
              <a:buSzPts val="6000"/>
              <a:buFont typeface="Arial Black"/>
              <a:buNone/>
              <a:defRPr/>
            </a:lvl6pPr>
            <a:lvl7pPr indent="0" lvl="6" marL="0" rtl="0" algn="l">
              <a:lnSpc>
                <a:spcPct val="90000"/>
              </a:lnSpc>
              <a:spcBef>
                <a:spcPts val="0"/>
              </a:spcBef>
              <a:spcAft>
                <a:spcPts val="0"/>
              </a:spcAft>
              <a:buClr>
                <a:srgbClr val="F6290E"/>
              </a:buClr>
              <a:buSzPts val="6000"/>
              <a:buFont typeface="Arial Black"/>
              <a:buNone/>
              <a:defRPr/>
            </a:lvl7pPr>
            <a:lvl8pPr indent="0" lvl="7" marL="0" rtl="0" algn="l">
              <a:lnSpc>
                <a:spcPct val="90000"/>
              </a:lnSpc>
              <a:spcBef>
                <a:spcPts val="0"/>
              </a:spcBef>
              <a:spcAft>
                <a:spcPts val="0"/>
              </a:spcAft>
              <a:buClr>
                <a:srgbClr val="F6290E"/>
              </a:buClr>
              <a:buSzPts val="6000"/>
              <a:buFont typeface="Arial Black"/>
              <a:buNone/>
              <a:defRPr/>
            </a:lvl8pPr>
            <a:lvl9pPr indent="0" lvl="8" marL="0" rtl="0" algn="l">
              <a:lnSpc>
                <a:spcPct val="90000"/>
              </a:lnSpc>
              <a:spcBef>
                <a:spcPts val="0"/>
              </a:spcBef>
              <a:spcAft>
                <a:spcPts val="0"/>
              </a:spcAft>
              <a:buClr>
                <a:srgbClr val="F6290E"/>
              </a:buClr>
              <a:buSzPts val="6000"/>
              <a:buFont typeface="Arial Black"/>
              <a:buNone/>
              <a:defRPr/>
            </a:lvl9pPr>
          </a:lstStyle>
          <a:p/>
        </p:txBody>
      </p:sp>
      <p:sp>
        <p:nvSpPr>
          <p:cNvPr id="339" name="Google Shape;339;p64"/>
          <p:cNvSpPr txBox="1"/>
          <p:nvPr>
            <p:ph idx="1" type="subTitle"/>
          </p:nvPr>
        </p:nvSpPr>
        <p:spPr>
          <a:xfrm>
            <a:off x="1479200" y="3613250"/>
            <a:ext cx="5474100" cy="1655700"/>
          </a:xfrm>
          <a:prstGeom prst="rect">
            <a:avLst/>
          </a:prstGeom>
          <a:noFill/>
          <a:ln>
            <a:noFill/>
          </a:ln>
        </p:spPr>
        <p:txBody>
          <a:bodyPr anchorCtr="0" anchor="t" bIns="45700" lIns="91425" spcFirstLastPara="1" rIns="91425" wrap="square" tIns="45700">
            <a:normAutofit/>
          </a:bodyPr>
          <a:lstStyle>
            <a:lvl1pPr indent="-177800" lvl="0" marL="0" rtl="0" algn="l">
              <a:lnSpc>
                <a:spcPct val="90000"/>
              </a:lnSpc>
              <a:spcBef>
                <a:spcPts val="0"/>
              </a:spcBef>
              <a:spcAft>
                <a:spcPts val="0"/>
              </a:spcAft>
              <a:buSzPts val="2800"/>
              <a:buNone/>
              <a:defRPr/>
            </a:lvl1pPr>
            <a:lvl2pPr indent="-152400" lvl="1" marL="0" rtl="0" algn="l">
              <a:lnSpc>
                <a:spcPct val="90000"/>
              </a:lnSpc>
              <a:spcBef>
                <a:spcPts val="0"/>
              </a:spcBef>
              <a:spcAft>
                <a:spcPts val="0"/>
              </a:spcAft>
              <a:buSzPts val="2400"/>
              <a:buNone/>
              <a:defRPr/>
            </a:lvl2pPr>
            <a:lvl3pPr indent="-127000" lvl="2" marL="0" rtl="0" algn="l">
              <a:lnSpc>
                <a:spcPct val="90000"/>
              </a:lnSpc>
              <a:spcBef>
                <a:spcPts val="0"/>
              </a:spcBef>
              <a:spcAft>
                <a:spcPts val="0"/>
              </a:spcAft>
              <a:buSzPts val="2000"/>
              <a:buNone/>
              <a:defRPr/>
            </a:lvl3pPr>
            <a:lvl4pPr indent="-114300" lvl="3" marL="0" rtl="0" algn="l">
              <a:lnSpc>
                <a:spcPct val="90000"/>
              </a:lnSpc>
              <a:spcBef>
                <a:spcPts val="0"/>
              </a:spcBef>
              <a:spcAft>
                <a:spcPts val="0"/>
              </a:spcAft>
              <a:buSzPts val="1800"/>
              <a:buNone/>
              <a:defRPr/>
            </a:lvl4pPr>
            <a:lvl5pPr indent="-114300" lvl="4" marL="0" rtl="0" algn="l">
              <a:lnSpc>
                <a:spcPct val="90000"/>
              </a:lnSpc>
              <a:spcBef>
                <a:spcPts val="0"/>
              </a:spcBef>
              <a:spcAft>
                <a:spcPts val="0"/>
              </a:spcAft>
              <a:buSzPts val="1800"/>
              <a:buNone/>
              <a:defRPr/>
            </a:lvl5pPr>
            <a:lvl6pPr indent="-114300" lvl="5" marL="0" rtl="0" algn="l">
              <a:lnSpc>
                <a:spcPct val="90000"/>
              </a:lnSpc>
              <a:spcBef>
                <a:spcPts val="0"/>
              </a:spcBef>
              <a:spcAft>
                <a:spcPts val="0"/>
              </a:spcAft>
              <a:buSzPts val="1800"/>
              <a:buNone/>
              <a:defRPr/>
            </a:lvl6pPr>
            <a:lvl7pPr indent="-114300" lvl="6" marL="0" rtl="0" algn="l">
              <a:lnSpc>
                <a:spcPct val="90000"/>
              </a:lnSpc>
              <a:spcBef>
                <a:spcPts val="0"/>
              </a:spcBef>
              <a:spcAft>
                <a:spcPts val="0"/>
              </a:spcAft>
              <a:buSzPts val="1800"/>
              <a:buNone/>
              <a:defRPr/>
            </a:lvl7pPr>
            <a:lvl8pPr indent="-114300" lvl="7" marL="0" rtl="0" algn="l">
              <a:lnSpc>
                <a:spcPct val="90000"/>
              </a:lnSpc>
              <a:spcBef>
                <a:spcPts val="0"/>
              </a:spcBef>
              <a:spcAft>
                <a:spcPts val="0"/>
              </a:spcAft>
              <a:buSzPts val="1800"/>
              <a:buNone/>
              <a:defRPr/>
            </a:lvl8pPr>
            <a:lvl9pPr indent="-114300" lvl="8" marL="0" rtl="0" algn="l">
              <a:lnSpc>
                <a:spcPct val="90000"/>
              </a:lnSpc>
              <a:spcBef>
                <a:spcPts val="0"/>
              </a:spcBef>
              <a:spcAft>
                <a:spcPts val="0"/>
              </a:spcAft>
              <a:buSzPts val="1800"/>
              <a:buNone/>
              <a:defRPr/>
            </a:lvl9pPr>
          </a:lstStyle>
          <a:p/>
        </p:txBody>
      </p:sp>
      <p:sp>
        <p:nvSpPr>
          <p:cNvPr id="340" name="Google Shape;340;p64"/>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lvl1pPr lvl="0" rtl="0">
              <a:buNone/>
              <a:defRPr sz="1300">
                <a:solidFill>
                  <a:srgbClr val="173478"/>
                </a:solidFill>
                <a:latin typeface="Jost Medium"/>
                <a:ea typeface="Jost Medium"/>
                <a:cs typeface="Jost Medium"/>
                <a:sym typeface="Jost Medium"/>
              </a:defRPr>
            </a:lvl1pPr>
            <a:lvl2pPr lvl="1" rtl="0">
              <a:buNone/>
              <a:defRPr sz="1300">
                <a:solidFill>
                  <a:srgbClr val="173478"/>
                </a:solidFill>
                <a:latin typeface="Jost Medium"/>
                <a:ea typeface="Jost Medium"/>
                <a:cs typeface="Jost Medium"/>
                <a:sym typeface="Jost Medium"/>
              </a:defRPr>
            </a:lvl2pPr>
            <a:lvl3pPr lvl="2" rtl="0">
              <a:buNone/>
              <a:defRPr sz="1300">
                <a:solidFill>
                  <a:srgbClr val="173478"/>
                </a:solidFill>
                <a:latin typeface="Jost Medium"/>
                <a:ea typeface="Jost Medium"/>
                <a:cs typeface="Jost Medium"/>
                <a:sym typeface="Jost Medium"/>
              </a:defRPr>
            </a:lvl3pPr>
            <a:lvl4pPr lvl="3" rtl="0">
              <a:buNone/>
              <a:defRPr sz="1300">
                <a:solidFill>
                  <a:srgbClr val="173478"/>
                </a:solidFill>
                <a:latin typeface="Jost Medium"/>
                <a:ea typeface="Jost Medium"/>
                <a:cs typeface="Jost Medium"/>
                <a:sym typeface="Jost Medium"/>
              </a:defRPr>
            </a:lvl4pPr>
            <a:lvl5pPr lvl="4" rtl="0">
              <a:buNone/>
              <a:defRPr sz="1300">
                <a:solidFill>
                  <a:srgbClr val="173478"/>
                </a:solidFill>
                <a:latin typeface="Jost Medium"/>
                <a:ea typeface="Jost Medium"/>
                <a:cs typeface="Jost Medium"/>
                <a:sym typeface="Jost Medium"/>
              </a:defRPr>
            </a:lvl5pPr>
            <a:lvl6pPr lvl="5" rtl="0">
              <a:buNone/>
              <a:defRPr sz="1300">
                <a:solidFill>
                  <a:srgbClr val="173478"/>
                </a:solidFill>
                <a:latin typeface="Jost Medium"/>
                <a:ea typeface="Jost Medium"/>
                <a:cs typeface="Jost Medium"/>
                <a:sym typeface="Jost Medium"/>
              </a:defRPr>
            </a:lvl6pPr>
            <a:lvl7pPr lvl="6" rtl="0">
              <a:buNone/>
              <a:defRPr sz="1300">
                <a:solidFill>
                  <a:srgbClr val="173478"/>
                </a:solidFill>
                <a:latin typeface="Jost Medium"/>
                <a:ea typeface="Jost Medium"/>
                <a:cs typeface="Jost Medium"/>
                <a:sym typeface="Jost Medium"/>
              </a:defRPr>
            </a:lvl7pPr>
            <a:lvl8pPr lvl="7" rtl="0">
              <a:buNone/>
              <a:defRPr sz="1300">
                <a:solidFill>
                  <a:srgbClr val="173478"/>
                </a:solidFill>
                <a:latin typeface="Jost Medium"/>
                <a:ea typeface="Jost Medium"/>
                <a:cs typeface="Jost Medium"/>
                <a:sym typeface="Jost Medium"/>
              </a:defRPr>
            </a:lvl8pPr>
            <a:lvl9pPr lvl="8" rtl="0">
              <a:buNone/>
              <a:defRPr sz="1300">
                <a:solidFill>
                  <a:srgbClr val="173478"/>
                </a:solidFill>
                <a:latin typeface="Jost Medium"/>
                <a:ea typeface="Jost Medium"/>
                <a:cs typeface="Jost Medium"/>
                <a:sym typeface="Jost Medium"/>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CUSTOM_7">
    <p:bg>
      <p:bgPr>
        <a:blipFill>
          <a:blip r:embed="rId2">
            <a:alphaModFix/>
          </a:blip>
          <a:stretch>
            <a:fillRect/>
          </a:stretch>
        </a:blipFill>
      </p:bgPr>
    </p:bg>
    <p:spTree>
      <p:nvGrpSpPr>
        <p:cNvPr id="341" name="Shape 341"/>
        <p:cNvGrpSpPr/>
        <p:nvPr/>
      </p:nvGrpSpPr>
      <p:grpSpPr>
        <a:xfrm>
          <a:off x="0" y="0"/>
          <a:ext cx="0" cy="0"/>
          <a:chOff x="0" y="0"/>
          <a:chExt cx="0" cy="0"/>
        </a:xfrm>
      </p:grpSpPr>
      <p:sp>
        <p:nvSpPr>
          <p:cNvPr id="342" name="Google Shape;342;p65"/>
          <p:cNvSpPr txBox="1"/>
          <p:nvPr>
            <p:ph type="ctrTitle"/>
          </p:nvPr>
        </p:nvSpPr>
        <p:spPr>
          <a:xfrm>
            <a:off x="1479200" y="1133575"/>
            <a:ext cx="5378700" cy="2387700"/>
          </a:xfrm>
          <a:prstGeom prst="rect">
            <a:avLst/>
          </a:prstGeom>
          <a:noFill/>
          <a:ln>
            <a:noFill/>
          </a:ln>
        </p:spPr>
        <p:txBody>
          <a:bodyPr anchorCtr="0" anchor="b" bIns="45700" lIns="91425" spcFirstLastPara="1" rIns="91425" wrap="square" tIns="45700">
            <a:normAutofit/>
          </a:bodyPr>
          <a:lstStyle>
            <a:lvl1pPr indent="0" lvl="0" marL="0" rtl="0" algn="l">
              <a:lnSpc>
                <a:spcPct val="90000"/>
              </a:lnSpc>
              <a:spcBef>
                <a:spcPts val="0"/>
              </a:spcBef>
              <a:spcAft>
                <a:spcPts val="0"/>
              </a:spcAft>
              <a:buClr>
                <a:srgbClr val="F6290E"/>
              </a:buClr>
              <a:buSzPts val="6000"/>
              <a:buFont typeface="Arial Black"/>
              <a:buNone/>
              <a:defRPr/>
            </a:lvl1pPr>
            <a:lvl2pPr indent="0" lvl="1" marL="0" rtl="0" algn="l">
              <a:lnSpc>
                <a:spcPct val="90000"/>
              </a:lnSpc>
              <a:spcBef>
                <a:spcPts val="0"/>
              </a:spcBef>
              <a:spcAft>
                <a:spcPts val="0"/>
              </a:spcAft>
              <a:buClr>
                <a:srgbClr val="F6290E"/>
              </a:buClr>
              <a:buSzPts val="6000"/>
              <a:buFont typeface="Arial Black"/>
              <a:buNone/>
              <a:defRPr/>
            </a:lvl2pPr>
            <a:lvl3pPr indent="0" lvl="2" marL="0" rtl="0" algn="l">
              <a:lnSpc>
                <a:spcPct val="90000"/>
              </a:lnSpc>
              <a:spcBef>
                <a:spcPts val="0"/>
              </a:spcBef>
              <a:spcAft>
                <a:spcPts val="0"/>
              </a:spcAft>
              <a:buClr>
                <a:srgbClr val="F6290E"/>
              </a:buClr>
              <a:buSzPts val="6000"/>
              <a:buFont typeface="Arial Black"/>
              <a:buNone/>
              <a:defRPr/>
            </a:lvl3pPr>
            <a:lvl4pPr indent="0" lvl="3" marL="0" rtl="0" algn="l">
              <a:lnSpc>
                <a:spcPct val="90000"/>
              </a:lnSpc>
              <a:spcBef>
                <a:spcPts val="0"/>
              </a:spcBef>
              <a:spcAft>
                <a:spcPts val="0"/>
              </a:spcAft>
              <a:buClr>
                <a:srgbClr val="F6290E"/>
              </a:buClr>
              <a:buSzPts val="6000"/>
              <a:buFont typeface="Arial Black"/>
              <a:buNone/>
              <a:defRPr/>
            </a:lvl4pPr>
            <a:lvl5pPr indent="0" lvl="4" marL="0" rtl="0" algn="l">
              <a:lnSpc>
                <a:spcPct val="90000"/>
              </a:lnSpc>
              <a:spcBef>
                <a:spcPts val="0"/>
              </a:spcBef>
              <a:spcAft>
                <a:spcPts val="0"/>
              </a:spcAft>
              <a:buClr>
                <a:srgbClr val="F6290E"/>
              </a:buClr>
              <a:buSzPts val="6000"/>
              <a:buFont typeface="Arial Black"/>
              <a:buNone/>
              <a:defRPr/>
            </a:lvl5pPr>
            <a:lvl6pPr indent="0" lvl="5" marL="0" rtl="0" algn="l">
              <a:lnSpc>
                <a:spcPct val="90000"/>
              </a:lnSpc>
              <a:spcBef>
                <a:spcPts val="0"/>
              </a:spcBef>
              <a:spcAft>
                <a:spcPts val="0"/>
              </a:spcAft>
              <a:buClr>
                <a:srgbClr val="F6290E"/>
              </a:buClr>
              <a:buSzPts val="6000"/>
              <a:buFont typeface="Arial Black"/>
              <a:buNone/>
              <a:defRPr/>
            </a:lvl6pPr>
            <a:lvl7pPr indent="0" lvl="6" marL="0" rtl="0" algn="l">
              <a:lnSpc>
                <a:spcPct val="90000"/>
              </a:lnSpc>
              <a:spcBef>
                <a:spcPts val="0"/>
              </a:spcBef>
              <a:spcAft>
                <a:spcPts val="0"/>
              </a:spcAft>
              <a:buClr>
                <a:srgbClr val="F6290E"/>
              </a:buClr>
              <a:buSzPts val="6000"/>
              <a:buFont typeface="Arial Black"/>
              <a:buNone/>
              <a:defRPr/>
            </a:lvl7pPr>
            <a:lvl8pPr indent="0" lvl="7" marL="0" rtl="0" algn="l">
              <a:lnSpc>
                <a:spcPct val="90000"/>
              </a:lnSpc>
              <a:spcBef>
                <a:spcPts val="0"/>
              </a:spcBef>
              <a:spcAft>
                <a:spcPts val="0"/>
              </a:spcAft>
              <a:buClr>
                <a:srgbClr val="F6290E"/>
              </a:buClr>
              <a:buSzPts val="6000"/>
              <a:buFont typeface="Arial Black"/>
              <a:buNone/>
              <a:defRPr/>
            </a:lvl8pPr>
            <a:lvl9pPr indent="0" lvl="8" marL="0" rtl="0" algn="l">
              <a:lnSpc>
                <a:spcPct val="90000"/>
              </a:lnSpc>
              <a:spcBef>
                <a:spcPts val="0"/>
              </a:spcBef>
              <a:spcAft>
                <a:spcPts val="0"/>
              </a:spcAft>
              <a:buClr>
                <a:srgbClr val="F6290E"/>
              </a:buClr>
              <a:buSzPts val="6000"/>
              <a:buFont typeface="Arial Black"/>
              <a:buNone/>
              <a:defRPr/>
            </a:lvl9pPr>
          </a:lstStyle>
          <a:p/>
        </p:txBody>
      </p:sp>
      <p:sp>
        <p:nvSpPr>
          <p:cNvPr id="343" name="Google Shape;343;p65"/>
          <p:cNvSpPr txBox="1"/>
          <p:nvPr>
            <p:ph idx="1" type="subTitle"/>
          </p:nvPr>
        </p:nvSpPr>
        <p:spPr>
          <a:xfrm>
            <a:off x="1479200" y="3613250"/>
            <a:ext cx="5474100" cy="1655700"/>
          </a:xfrm>
          <a:prstGeom prst="rect">
            <a:avLst/>
          </a:prstGeom>
          <a:noFill/>
          <a:ln>
            <a:noFill/>
          </a:ln>
        </p:spPr>
        <p:txBody>
          <a:bodyPr anchorCtr="0" anchor="t" bIns="45700" lIns="91425" spcFirstLastPara="1" rIns="91425" wrap="square" tIns="45700">
            <a:normAutofit/>
          </a:bodyPr>
          <a:lstStyle>
            <a:lvl1pPr indent="-177800" lvl="0" marL="0" rtl="0" algn="l">
              <a:lnSpc>
                <a:spcPct val="90000"/>
              </a:lnSpc>
              <a:spcBef>
                <a:spcPts val="0"/>
              </a:spcBef>
              <a:spcAft>
                <a:spcPts val="0"/>
              </a:spcAft>
              <a:buSzPts val="2800"/>
              <a:buNone/>
              <a:defRPr/>
            </a:lvl1pPr>
            <a:lvl2pPr indent="-152400" lvl="1" marL="0" rtl="0" algn="l">
              <a:lnSpc>
                <a:spcPct val="90000"/>
              </a:lnSpc>
              <a:spcBef>
                <a:spcPts val="0"/>
              </a:spcBef>
              <a:spcAft>
                <a:spcPts val="0"/>
              </a:spcAft>
              <a:buSzPts val="2400"/>
              <a:buNone/>
              <a:defRPr/>
            </a:lvl2pPr>
            <a:lvl3pPr indent="-127000" lvl="2" marL="0" rtl="0" algn="l">
              <a:lnSpc>
                <a:spcPct val="90000"/>
              </a:lnSpc>
              <a:spcBef>
                <a:spcPts val="0"/>
              </a:spcBef>
              <a:spcAft>
                <a:spcPts val="0"/>
              </a:spcAft>
              <a:buSzPts val="2000"/>
              <a:buNone/>
              <a:defRPr/>
            </a:lvl3pPr>
            <a:lvl4pPr indent="-114300" lvl="3" marL="0" rtl="0" algn="l">
              <a:lnSpc>
                <a:spcPct val="90000"/>
              </a:lnSpc>
              <a:spcBef>
                <a:spcPts val="0"/>
              </a:spcBef>
              <a:spcAft>
                <a:spcPts val="0"/>
              </a:spcAft>
              <a:buSzPts val="1800"/>
              <a:buNone/>
              <a:defRPr/>
            </a:lvl4pPr>
            <a:lvl5pPr indent="-114300" lvl="4" marL="0" rtl="0" algn="l">
              <a:lnSpc>
                <a:spcPct val="90000"/>
              </a:lnSpc>
              <a:spcBef>
                <a:spcPts val="0"/>
              </a:spcBef>
              <a:spcAft>
                <a:spcPts val="0"/>
              </a:spcAft>
              <a:buSzPts val="1800"/>
              <a:buNone/>
              <a:defRPr/>
            </a:lvl5pPr>
            <a:lvl6pPr indent="-114300" lvl="5" marL="0" rtl="0" algn="l">
              <a:lnSpc>
                <a:spcPct val="90000"/>
              </a:lnSpc>
              <a:spcBef>
                <a:spcPts val="0"/>
              </a:spcBef>
              <a:spcAft>
                <a:spcPts val="0"/>
              </a:spcAft>
              <a:buSzPts val="1800"/>
              <a:buNone/>
              <a:defRPr/>
            </a:lvl6pPr>
            <a:lvl7pPr indent="-114300" lvl="6" marL="0" rtl="0" algn="l">
              <a:lnSpc>
                <a:spcPct val="90000"/>
              </a:lnSpc>
              <a:spcBef>
                <a:spcPts val="0"/>
              </a:spcBef>
              <a:spcAft>
                <a:spcPts val="0"/>
              </a:spcAft>
              <a:buSzPts val="1800"/>
              <a:buNone/>
              <a:defRPr/>
            </a:lvl7pPr>
            <a:lvl8pPr indent="-114300" lvl="7" marL="0" rtl="0" algn="l">
              <a:lnSpc>
                <a:spcPct val="90000"/>
              </a:lnSpc>
              <a:spcBef>
                <a:spcPts val="0"/>
              </a:spcBef>
              <a:spcAft>
                <a:spcPts val="0"/>
              </a:spcAft>
              <a:buSzPts val="1800"/>
              <a:buNone/>
              <a:defRPr/>
            </a:lvl8pPr>
            <a:lvl9pPr indent="-114300" lvl="8" marL="0" rtl="0" algn="l">
              <a:lnSpc>
                <a:spcPct val="90000"/>
              </a:lnSpc>
              <a:spcBef>
                <a:spcPts val="0"/>
              </a:spcBef>
              <a:spcAft>
                <a:spcPts val="0"/>
              </a:spcAft>
              <a:buSzPts val="1800"/>
              <a:buNone/>
              <a:defRPr/>
            </a:lvl9pPr>
          </a:lstStyle>
          <a:p/>
        </p:txBody>
      </p:sp>
      <p:sp>
        <p:nvSpPr>
          <p:cNvPr id="344" name="Google Shape;344;p65"/>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lvl1pPr lvl="0" rtl="0">
              <a:buNone/>
              <a:defRPr sz="1300">
                <a:solidFill>
                  <a:srgbClr val="173478"/>
                </a:solidFill>
                <a:latin typeface="Jost Medium"/>
                <a:ea typeface="Jost Medium"/>
                <a:cs typeface="Jost Medium"/>
                <a:sym typeface="Jost Medium"/>
              </a:defRPr>
            </a:lvl1pPr>
            <a:lvl2pPr lvl="1" rtl="0">
              <a:buNone/>
              <a:defRPr sz="1300">
                <a:solidFill>
                  <a:srgbClr val="173478"/>
                </a:solidFill>
                <a:latin typeface="Jost Medium"/>
                <a:ea typeface="Jost Medium"/>
                <a:cs typeface="Jost Medium"/>
                <a:sym typeface="Jost Medium"/>
              </a:defRPr>
            </a:lvl2pPr>
            <a:lvl3pPr lvl="2" rtl="0">
              <a:buNone/>
              <a:defRPr sz="1300">
                <a:solidFill>
                  <a:srgbClr val="173478"/>
                </a:solidFill>
                <a:latin typeface="Jost Medium"/>
                <a:ea typeface="Jost Medium"/>
                <a:cs typeface="Jost Medium"/>
                <a:sym typeface="Jost Medium"/>
              </a:defRPr>
            </a:lvl3pPr>
            <a:lvl4pPr lvl="3" rtl="0">
              <a:buNone/>
              <a:defRPr sz="1300">
                <a:solidFill>
                  <a:srgbClr val="173478"/>
                </a:solidFill>
                <a:latin typeface="Jost Medium"/>
                <a:ea typeface="Jost Medium"/>
                <a:cs typeface="Jost Medium"/>
                <a:sym typeface="Jost Medium"/>
              </a:defRPr>
            </a:lvl4pPr>
            <a:lvl5pPr lvl="4" rtl="0">
              <a:buNone/>
              <a:defRPr sz="1300">
                <a:solidFill>
                  <a:srgbClr val="173478"/>
                </a:solidFill>
                <a:latin typeface="Jost Medium"/>
                <a:ea typeface="Jost Medium"/>
                <a:cs typeface="Jost Medium"/>
                <a:sym typeface="Jost Medium"/>
              </a:defRPr>
            </a:lvl5pPr>
            <a:lvl6pPr lvl="5" rtl="0">
              <a:buNone/>
              <a:defRPr sz="1300">
                <a:solidFill>
                  <a:srgbClr val="173478"/>
                </a:solidFill>
                <a:latin typeface="Jost Medium"/>
                <a:ea typeface="Jost Medium"/>
                <a:cs typeface="Jost Medium"/>
                <a:sym typeface="Jost Medium"/>
              </a:defRPr>
            </a:lvl6pPr>
            <a:lvl7pPr lvl="6" rtl="0">
              <a:buNone/>
              <a:defRPr sz="1300">
                <a:solidFill>
                  <a:srgbClr val="173478"/>
                </a:solidFill>
                <a:latin typeface="Jost Medium"/>
                <a:ea typeface="Jost Medium"/>
                <a:cs typeface="Jost Medium"/>
                <a:sym typeface="Jost Medium"/>
              </a:defRPr>
            </a:lvl7pPr>
            <a:lvl8pPr lvl="7" rtl="0">
              <a:buNone/>
              <a:defRPr sz="1300">
                <a:solidFill>
                  <a:srgbClr val="173478"/>
                </a:solidFill>
                <a:latin typeface="Jost Medium"/>
                <a:ea typeface="Jost Medium"/>
                <a:cs typeface="Jost Medium"/>
                <a:sym typeface="Jost Medium"/>
              </a:defRPr>
            </a:lvl8pPr>
            <a:lvl9pPr lvl="8" rtl="0">
              <a:buNone/>
              <a:defRPr sz="1300">
                <a:solidFill>
                  <a:srgbClr val="173478"/>
                </a:solidFill>
                <a:latin typeface="Jost Medium"/>
                <a:ea typeface="Jost Medium"/>
                <a:cs typeface="Jost Medium"/>
                <a:sym typeface="Jost Medium"/>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CUSTOM_8">
    <p:bg>
      <p:bgPr>
        <a:blipFill>
          <a:blip r:embed="rId2">
            <a:alphaModFix/>
          </a:blip>
          <a:stretch>
            <a:fillRect/>
          </a:stretch>
        </a:blipFill>
      </p:bgPr>
    </p:bg>
    <p:spTree>
      <p:nvGrpSpPr>
        <p:cNvPr id="345" name="Shape 345"/>
        <p:cNvGrpSpPr/>
        <p:nvPr/>
      </p:nvGrpSpPr>
      <p:grpSpPr>
        <a:xfrm>
          <a:off x="0" y="0"/>
          <a:ext cx="0" cy="0"/>
          <a:chOff x="0" y="0"/>
          <a:chExt cx="0" cy="0"/>
        </a:xfrm>
      </p:grpSpPr>
      <p:sp>
        <p:nvSpPr>
          <p:cNvPr id="346" name="Google Shape;346;p66"/>
          <p:cNvSpPr txBox="1"/>
          <p:nvPr>
            <p:ph type="ctrTitle"/>
          </p:nvPr>
        </p:nvSpPr>
        <p:spPr>
          <a:xfrm>
            <a:off x="1479200" y="1133575"/>
            <a:ext cx="5378700" cy="2387700"/>
          </a:xfrm>
          <a:prstGeom prst="rect">
            <a:avLst/>
          </a:prstGeom>
          <a:noFill/>
          <a:ln>
            <a:noFill/>
          </a:ln>
        </p:spPr>
        <p:txBody>
          <a:bodyPr anchorCtr="0" anchor="b" bIns="45700" lIns="91425" spcFirstLastPara="1" rIns="91425" wrap="square" tIns="45700">
            <a:normAutofit/>
          </a:bodyPr>
          <a:lstStyle>
            <a:lvl1pPr indent="0" lvl="0" marL="0" rtl="0" algn="l">
              <a:lnSpc>
                <a:spcPct val="90000"/>
              </a:lnSpc>
              <a:spcBef>
                <a:spcPts val="0"/>
              </a:spcBef>
              <a:spcAft>
                <a:spcPts val="0"/>
              </a:spcAft>
              <a:buClr>
                <a:srgbClr val="F6290E"/>
              </a:buClr>
              <a:buSzPts val="6000"/>
              <a:buFont typeface="Arial Black"/>
              <a:buNone/>
              <a:defRPr/>
            </a:lvl1pPr>
            <a:lvl2pPr indent="0" lvl="1" marL="0" rtl="0" algn="l">
              <a:lnSpc>
                <a:spcPct val="90000"/>
              </a:lnSpc>
              <a:spcBef>
                <a:spcPts val="0"/>
              </a:spcBef>
              <a:spcAft>
                <a:spcPts val="0"/>
              </a:spcAft>
              <a:buClr>
                <a:srgbClr val="F6290E"/>
              </a:buClr>
              <a:buSzPts val="6000"/>
              <a:buFont typeface="Arial Black"/>
              <a:buNone/>
              <a:defRPr/>
            </a:lvl2pPr>
            <a:lvl3pPr indent="0" lvl="2" marL="0" rtl="0" algn="l">
              <a:lnSpc>
                <a:spcPct val="90000"/>
              </a:lnSpc>
              <a:spcBef>
                <a:spcPts val="0"/>
              </a:spcBef>
              <a:spcAft>
                <a:spcPts val="0"/>
              </a:spcAft>
              <a:buClr>
                <a:srgbClr val="F6290E"/>
              </a:buClr>
              <a:buSzPts val="6000"/>
              <a:buFont typeface="Arial Black"/>
              <a:buNone/>
              <a:defRPr/>
            </a:lvl3pPr>
            <a:lvl4pPr indent="0" lvl="3" marL="0" rtl="0" algn="l">
              <a:lnSpc>
                <a:spcPct val="90000"/>
              </a:lnSpc>
              <a:spcBef>
                <a:spcPts val="0"/>
              </a:spcBef>
              <a:spcAft>
                <a:spcPts val="0"/>
              </a:spcAft>
              <a:buClr>
                <a:srgbClr val="F6290E"/>
              </a:buClr>
              <a:buSzPts val="6000"/>
              <a:buFont typeface="Arial Black"/>
              <a:buNone/>
              <a:defRPr/>
            </a:lvl4pPr>
            <a:lvl5pPr indent="0" lvl="4" marL="0" rtl="0" algn="l">
              <a:lnSpc>
                <a:spcPct val="90000"/>
              </a:lnSpc>
              <a:spcBef>
                <a:spcPts val="0"/>
              </a:spcBef>
              <a:spcAft>
                <a:spcPts val="0"/>
              </a:spcAft>
              <a:buClr>
                <a:srgbClr val="F6290E"/>
              </a:buClr>
              <a:buSzPts val="6000"/>
              <a:buFont typeface="Arial Black"/>
              <a:buNone/>
              <a:defRPr/>
            </a:lvl5pPr>
            <a:lvl6pPr indent="0" lvl="5" marL="0" rtl="0" algn="l">
              <a:lnSpc>
                <a:spcPct val="90000"/>
              </a:lnSpc>
              <a:spcBef>
                <a:spcPts val="0"/>
              </a:spcBef>
              <a:spcAft>
                <a:spcPts val="0"/>
              </a:spcAft>
              <a:buClr>
                <a:srgbClr val="F6290E"/>
              </a:buClr>
              <a:buSzPts val="6000"/>
              <a:buFont typeface="Arial Black"/>
              <a:buNone/>
              <a:defRPr/>
            </a:lvl6pPr>
            <a:lvl7pPr indent="0" lvl="6" marL="0" rtl="0" algn="l">
              <a:lnSpc>
                <a:spcPct val="90000"/>
              </a:lnSpc>
              <a:spcBef>
                <a:spcPts val="0"/>
              </a:spcBef>
              <a:spcAft>
                <a:spcPts val="0"/>
              </a:spcAft>
              <a:buClr>
                <a:srgbClr val="F6290E"/>
              </a:buClr>
              <a:buSzPts val="6000"/>
              <a:buFont typeface="Arial Black"/>
              <a:buNone/>
              <a:defRPr/>
            </a:lvl7pPr>
            <a:lvl8pPr indent="0" lvl="7" marL="0" rtl="0" algn="l">
              <a:lnSpc>
                <a:spcPct val="90000"/>
              </a:lnSpc>
              <a:spcBef>
                <a:spcPts val="0"/>
              </a:spcBef>
              <a:spcAft>
                <a:spcPts val="0"/>
              </a:spcAft>
              <a:buClr>
                <a:srgbClr val="F6290E"/>
              </a:buClr>
              <a:buSzPts val="6000"/>
              <a:buFont typeface="Arial Black"/>
              <a:buNone/>
              <a:defRPr/>
            </a:lvl8pPr>
            <a:lvl9pPr indent="0" lvl="8" marL="0" rtl="0" algn="l">
              <a:lnSpc>
                <a:spcPct val="90000"/>
              </a:lnSpc>
              <a:spcBef>
                <a:spcPts val="0"/>
              </a:spcBef>
              <a:spcAft>
                <a:spcPts val="0"/>
              </a:spcAft>
              <a:buClr>
                <a:srgbClr val="F6290E"/>
              </a:buClr>
              <a:buSzPts val="6000"/>
              <a:buFont typeface="Arial Black"/>
              <a:buNone/>
              <a:defRPr/>
            </a:lvl9pPr>
          </a:lstStyle>
          <a:p/>
        </p:txBody>
      </p:sp>
      <p:sp>
        <p:nvSpPr>
          <p:cNvPr id="347" name="Google Shape;347;p66"/>
          <p:cNvSpPr txBox="1"/>
          <p:nvPr>
            <p:ph idx="1" type="subTitle"/>
          </p:nvPr>
        </p:nvSpPr>
        <p:spPr>
          <a:xfrm>
            <a:off x="1479200" y="3613250"/>
            <a:ext cx="5474100" cy="1655700"/>
          </a:xfrm>
          <a:prstGeom prst="rect">
            <a:avLst/>
          </a:prstGeom>
          <a:noFill/>
          <a:ln>
            <a:noFill/>
          </a:ln>
        </p:spPr>
        <p:txBody>
          <a:bodyPr anchorCtr="0" anchor="t" bIns="45700" lIns="91425" spcFirstLastPara="1" rIns="91425" wrap="square" tIns="45700">
            <a:normAutofit/>
          </a:bodyPr>
          <a:lstStyle>
            <a:lvl1pPr indent="-177800" lvl="0" marL="0" rtl="0" algn="l">
              <a:lnSpc>
                <a:spcPct val="90000"/>
              </a:lnSpc>
              <a:spcBef>
                <a:spcPts val="0"/>
              </a:spcBef>
              <a:spcAft>
                <a:spcPts val="0"/>
              </a:spcAft>
              <a:buSzPts val="2800"/>
              <a:buNone/>
              <a:defRPr/>
            </a:lvl1pPr>
            <a:lvl2pPr indent="-152400" lvl="1" marL="0" rtl="0" algn="l">
              <a:lnSpc>
                <a:spcPct val="90000"/>
              </a:lnSpc>
              <a:spcBef>
                <a:spcPts val="0"/>
              </a:spcBef>
              <a:spcAft>
                <a:spcPts val="0"/>
              </a:spcAft>
              <a:buSzPts val="2400"/>
              <a:buNone/>
              <a:defRPr/>
            </a:lvl2pPr>
            <a:lvl3pPr indent="-127000" lvl="2" marL="0" rtl="0" algn="l">
              <a:lnSpc>
                <a:spcPct val="90000"/>
              </a:lnSpc>
              <a:spcBef>
                <a:spcPts val="0"/>
              </a:spcBef>
              <a:spcAft>
                <a:spcPts val="0"/>
              </a:spcAft>
              <a:buSzPts val="2000"/>
              <a:buNone/>
              <a:defRPr/>
            </a:lvl3pPr>
            <a:lvl4pPr indent="-114300" lvl="3" marL="0" rtl="0" algn="l">
              <a:lnSpc>
                <a:spcPct val="90000"/>
              </a:lnSpc>
              <a:spcBef>
                <a:spcPts val="0"/>
              </a:spcBef>
              <a:spcAft>
                <a:spcPts val="0"/>
              </a:spcAft>
              <a:buSzPts val="1800"/>
              <a:buNone/>
              <a:defRPr/>
            </a:lvl4pPr>
            <a:lvl5pPr indent="-114300" lvl="4" marL="0" rtl="0" algn="l">
              <a:lnSpc>
                <a:spcPct val="90000"/>
              </a:lnSpc>
              <a:spcBef>
                <a:spcPts val="0"/>
              </a:spcBef>
              <a:spcAft>
                <a:spcPts val="0"/>
              </a:spcAft>
              <a:buSzPts val="1800"/>
              <a:buNone/>
              <a:defRPr/>
            </a:lvl5pPr>
            <a:lvl6pPr indent="-114300" lvl="5" marL="0" rtl="0" algn="l">
              <a:lnSpc>
                <a:spcPct val="90000"/>
              </a:lnSpc>
              <a:spcBef>
                <a:spcPts val="0"/>
              </a:spcBef>
              <a:spcAft>
                <a:spcPts val="0"/>
              </a:spcAft>
              <a:buSzPts val="1800"/>
              <a:buNone/>
              <a:defRPr/>
            </a:lvl6pPr>
            <a:lvl7pPr indent="-114300" lvl="6" marL="0" rtl="0" algn="l">
              <a:lnSpc>
                <a:spcPct val="90000"/>
              </a:lnSpc>
              <a:spcBef>
                <a:spcPts val="0"/>
              </a:spcBef>
              <a:spcAft>
                <a:spcPts val="0"/>
              </a:spcAft>
              <a:buSzPts val="1800"/>
              <a:buNone/>
              <a:defRPr/>
            </a:lvl7pPr>
            <a:lvl8pPr indent="-114300" lvl="7" marL="0" rtl="0" algn="l">
              <a:lnSpc>
                <a:spcPct val="90000"/>
              </a:lnSpc>
              <a:spcBef>
                <a:spcPts val="0"/>
              </a:spcBef>
              <a:spcAft>
                <a:spcPts val="0"/>
              </a:spcAft>
              <a:buSzPts val="1800"/>
              <a:buNone/>
              <a:defRPr/>
            </a:lvl8pPr>
            <a:lvl9pPr indent="-114300" lvl="8" marL="0" rtl="0" algn="l">
              <a:lnSpc>
                <a:spcPct val="90000"/>
              </a:lnSpc>
              <a:spcBef>
                <a:spcPts val="0"/>
              </a:spcBef>
              <a:spcAft>
                <a:spcPts val="0"/>
              </a:spcAft>
              <a:buSzPts val="1800"/>
              <a:buNone/>
              <a:defRPr/>
            </a:lvl9pPr>
          </a:lstStyle>
          <a:p/>
        </p:txBody>
      </p:sp>
      <p:sp>
        <p:nvSpPr>
          <p:cNvPr id="348" name="Google Shape;348;p66"/>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lvl1pPr lvl="0" rtl="0">
              <a:buNone/>
              <a:defRPr sz="1300">
                <a:solidFill>
                  <a:srgbClr val="173478"/>
                </a:solidFill>
                <a:latin typeface="Jost Medium"/>
                <a:ea typeface="Jost Medium"/>
                <a:cs typeface="Jost Medium"/>
                <a:sym typeface="Jost Medium"/>
              </a:defRPr>
            </a:lvl1pPr>
            <a:lvl2pPr lvl="1" rtl="0">
              <a:buNone/>
              <a:defRPr sz="1300">
                <a:solidFill>
                  <a:srgbClr val="173478"/>
                </a:solidFill>
                <a:latin typeface="Jost Medium"/>
                <a:ea typeface="Jost Medium"/>
                <a:cs typeface="Jost Medium"/>
                <a:sym typeface="Jost Medium"/>
              </a:defRPr>
            </a:lvl2pPr>
            <a:lvl3pPr lvl="2" rtl="0">
              <a:buNone/>
              <a:defRPr sz="1300">
                <a:solidFill>
                  <a:srgbClr val="173478"/>
                </a:solidFill>
                <a:latin typeface="Jost Medium"/>
                <a:ea typeface="Jost Medium"/>
                <a:cs typeface="Jost Medium"/>
                <a:sym typeface="Jost Medium"/>
              </a:defRPr>
            </a:lvl3pPr>
            <a:lvl4pPr lvl="3" rtl="0">
              <a:buNone/>
              <a:defRPr sz="1300">
                <a:solidFill>
                  <a:srgbClr val="173478"/>
                </a:solidFill>
                <a:latin typeface="Jost Medium"/>
                <a:ea typeface="Jost Medium"/>
                <a:cs typeface="Jost Medium"/>
                <a:sym typeface="Jost Medium"/>
              </a:defRPr>
            </a:lvl4pPr>
            <a:lvl5pPr lvl="4" rtl="0">
              <a:buNone/>
              <a:defRPr sz="1300">
                <a:solidFill>
                  <a:srgbClr val="173478"/>
                </a:solidFill>
                <a:latin typeface="Jost Medium"/>
                <a:ea typeface="Jost Medium"/>
                <a:cs typeface="Jost Medium"/>
                <a:sym typeface="Jost Medium"/>
              </a:defRPr>
            </a:lvl5pPr>
            <a:lvl6pPr lvl="5" rtl="0">
              <a:buNone/>
              <a:defRPr sz="1300">
                <a:solidFill>
                  <a:srgbClr val="173478"/>
                </a:solidFill>
                <a:latin typeface="Jost Medium"/>
                <a:ea typeface="Jost Medium"/>
                <a:cs typeface="Jost Medium"/>
                <a:sym typeface="Jost Medium"/>
              </a:defRPr>
            </a:lvl6pPr>
            <a:lvl7pPr lvl="6" rtl="0">
              <a:buNone/>
              <a:defRPr sz="1300">
                <a:solidFill>
                  <a:srgbClr val="173478"/>
                </a:solidFill>
                <a:latin typeface="Jost Medium"/>
                <a:ea typeface="Jost Medium"/>
                <a:cs typeface="Jost Medium"/>
                <a:sym typeface="Jost Medium"/>
              </a:defRPr>
            </a:lvl7pPr>
            <a:lvl8pPr lvl="7" rtl="0">
              <a:buNone/>
              <a:defRPr sz="1300">
                <a:solidFill>
                  <a:srgbClr val="173478"/>
                </a:solidFill>
                <a:latin typeface="Jost Medium"/>
                <a:ea typeface="Jost Medium"/>
                <a:cs typeface="Jost Medium"/>
                <a:sym typeface="Jost Medium"/>
              </a:defRPr>
            </a:lvl8pPr>
            <a:lvl9pPr lvl="8" rtl="0">
              <a:buNone/>
              <a:defRPr sz="1300">
                <a:solidFill>
                  <a:srgbClr val="173478"/>
                </a:solidFill>
                <a:latin typeface="Jost Medium"/>
                <a:ea typeface="Jost Medium"/>
                <a:cs typeface="Jost Medium"/>
                <a:sym typeface="Jost Medium"/>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CUSTOM_2">
    <p:spTree>
      <p:nvGrpSpPr>
        <p:cNvPr id="349" name="Shape 349"/>
        <p:cNvGrpSpPr/>
        <p:nvPr/>
      </p:nvGrpSpPr>
      <p:grpSpPr>
        <a:xfrm>
          <a:off x="0" y="0"/>
          <a:ext cx="0" cy="0"/>
          <a:chOff x="0" y="0"/>
          <a:chExt cx="0" cy="0"/>
        </a:xfrm>
      </p:grpSpPr>
      <p:sp>
        <p:nvSpPr>
          <p:cNvPr id="350" name="Google Shape;350;p67"/>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lvl1pPr lvl="0" rtl="0">
              <a:buNone/>
              <a:defRPr sz="1300">
                <a:solidFill>
                  <a:srgbClr val="173478"/>
                </a:solidFill>
                <a:latin typeface="Jost Medium"/>
                <a:ea typeface="Jost Medium"/>
                <a:cs typeface="Jost Medium"/>
                <a:sym typeface="Jost Medium"/>
              </a:defRPr>
            </a:lvl1pPr>
            <a:lvl2pPr lvl="1" rtl="0">
              <a:buNone/>
              <a:defRPr sz="1300">
                <a:solidFill>
                  <a:srgbClr val="173478"/>
                </a:solidFill>
                <a:latin typeface="Jost Medium"/>
                <a:ea typeface="Jost Medium"/>
                <a:cs typeface="Jost Medium"/>
                <a:sym typeface="Jost Medium"/>
              </a:defRPr>
            </a:lvl2pPr>
            <a:lvl3pPr lvl="2" rtl="0">
              <a:buNone/>
              <a:defRPr sz="1300">
                <a:solidFill>
                  <a:srgbClr val="173478"/>
                </a:solidFill>
                <a:latin typeface="Jost Medium"/>
                <a:ea typeface="Jost Medium"/>
                <a:cs typeface="Jost Medium"/>
                <a:sym typeface="Jost Medium"/>
              </a:defRPr>
            </a:lvl3pPr>
            <a:lvl4pPr lvl="3" rtl="0">
              <a:buNone/>
              <a:defRPr sz="1300">
                <a:solidFill>
                  <a:srgbClr val="173478"/>
                </a:solidFill>
                <a:latin typeface="Jost Medium"/>
                <a:ea typeface="Jost Medium"/>
                <a:cs typeface="Jost Medium"/>
                <a:sym typeface="Jost Medium"/>
              </a:defRPr>
            </a:lvl4pPr>
            <a:lvl5pPr lvl="4" rtl="0">
              <a:buNone/>
              <a:defRPr sz="1300">
                <a:solidFill>
                  <a:srgbClr val="173478"/>
                </a:solidFill>
                <a:latin typeface="Jost Medium"/>
                <a:ea typeface="Jost Medium"/>
                <a:cs typeface="Jost Medium"/>
                <a:sym typeface="Jost Medium"/>
              </a:defRPr>
            </a:lvl5pPr>
            <a:lvl6pPr lvl="5" rtl="0">
              <a:buNone/>
              <a:defRPr sz="1300">
                <a:solidFill>
                  <a:srgbClr val="173478"/>
                </a:solidFill>
                <a:latin typeface="Jost Medium"/>
                <a:ea typeface="Jost Medium"/>
                <a:cs typeface="Jost Medium"/>
                <a:sym typeface="Jost Medium"/>
              </a:defRPr>
            </a:lvl6pPr>
            <a:lvl7pPr lvl="6" rtl="0">
              <a:buNone/>
              <a:defRPr sz="1300">
                <a:solidFill>
                  <a:srgbClr val="173478"/>
                </a:solidFill>
                <a:latin typeface="Jost Medium"/>
                <a:ea typeface="Jost Medium"/>
                <a:cs typeface="Jost Medium"/>
                <a:sym typeface="Jost Medium"/>
              </a:defRPr>
            </a:lvl7pPr>
            <a:lvl8pPr lvl="7" rtl="0">
              <a:buNone/>
              <a:defRPr sz="1300">
                <a:solidFill>
                  <a:srgbClr val="173478"/>
                </a:solidFill>
                <a:latin typeface="Jost Medium"/>
                <a:ea typeface="Jost Medium"/>
                <a:cs typeface="Jost Medium"/>
                <a:sym typeface="Jost Medium"/>
              </a:defRPr>
            </a:lvl8pPr>
            <a:lvl9pPr lvl="8" rtl="0">
              <a:buNone/>
              <a:defRPr sz="1300">
                <a:solidFill>
                  <a:srgbClr val="173478"/>
                </a:solidFill>
                <a:latin typeface="Jost Medium"/>
                <a:ea typeface="Jost Medium"/>
                <a:cs typeface="Jost Medium"/>
                <a:sym typeface="Jost Medium"/>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with Photo 2">
  <p:cSld name="CUSTOM">
    <p:bg>
      <p:bgPr>
        <a:blipFill>
          <a:blip r:embed="rId2">
            <a:alphaModFix/>
          </a:blip>
          <a:stretch>
            <a:fillRect/>
          </a:stretch>
        </a:blipFill>
      </p:bgPr>
    </p:bg>
    <p:spTree>
      <p:nvGrpSpPr>
        <p:cNvPr id="351" name="Shape 351"/>
        <p:cNvGrpSpPr/>
        <p:nvPr/>
      </p:nvGrpSpPr>
      <p:grpSpPr>
        <a:xfrm>
          <a:off x="0" y="0"/>
          <a:ext cx="0" cy="0"/>
          <a:chOff x="0" y="0"/>
          <a:chExt cx="0" cy="0"/>
        </a:xfrm>
      </p:grpSpPr>
      <p:pic>
        <p:nvPicPr>
          <p:cNvPr id="352" name="Google Shape;352;p68"/>
          <p:cNvPicPr preferRelativeResize="0"/>
          <p:nvPr/>
        </p:nvPicPr>
        <p:blipFill>
          <a:blip r:embed="rId3">
            <a:alphaModFix/>
          </a:blip>
          <a:stretch>
            <a:fillRect/>
          </a:stretch>
        </p:blipFill>
        <p:spPr>
          <a:xfrm>
            <a:off x="324800" y="5535100"/>
            <a:ext cx="2665252" cy="976050"/>
          </a:xfrm>
          <a:prstGeom prst="rect">
            <a:avLst/>
          </a:prstGeom>
          <a:noFill/>
          <a:ln>
            <a:noFill/>
          </a:ln>
        </p:spPr>
      </p:pic>
      <p:sp>
        <p:nvSpPr>
          <p:cNvPr id="353" name="Google Shape;353;p68"/>
          <p:cNvSpPr txBox="1"/>
          <p:nvPr>
            <p:ph type="ctrTitle"/>
          </p:nvPr>
        </p:nvSpPr>
        <p:spPr>
          <a:xfrm>
            <a:off x="1479200" y="1133575"/>
            <a:ext cx="5378700" cy="2387700"/>
          </a:xfrm>
          <a:prstGeom prst="rect">
            <a:avLst/>
          </a:prstGeom>
          <a:noFill/>
          <a:ln>
            <a:noFill/>
          </a:ln>
        </p:spPr>
        <p:txBody>
          <a:bodyPr anchorCtr="0" anchor="b" bIns="45700" lIns="91425" spcFirstLastPara="1" rIns="91425" wrap="square" tIns="45700">
            <a:normAutofit/>
          </a:bodyPr>
          <a:lstStyle>
            <a:lvl1pPr indent="0" lvl="0" marL="0" rtl="0" algn="l">
              <a:lnSpc>
                <a:spcPct val="90000"/>
              </a:lnSpc>
              <a:spcBef>
                <a:spcPts val="0"/>
              </a:spcBef>
              <a:spcAft>
                <a:spcPts val="0"/>
              </a:spcAft>
              <a:buClr>
                <a:srgbClr val="F6290E"/>
              </a:buClr>
              <a:buSzPts val="6000"/>
              <a:buFont typeface="Arial Black"/>
              <a:buNone/>
              <a:defRPr/>
            </a:lvl1pPr>
            <a:lvl2pPr indent="0" lvl="1" marL="0" rtl="0" algn="l">
              <a:lnSpc>
                <a:spcPct val="90000"/>
              </a:lnSpc>
              <a:spcBef>
                <a:spcPts val="0"/>
              </a:spcBef>
              <a:spcAft>
                <a:spcPts val="0"/>
              </a:spcAft>
              <a:buClr>
                <a:srgbClr val="F6290E"/>
              </a:buClr>
              <a:buSzPts val="6000"/>
              <a:buFont typeface="Arial Black"/>
              <a:buNone/>
              <a:defRPr/>
            </a:lvl2pPr>
            <a:lvl3pPr indent="0" lvl="2" marL="0" rtl="0" algn="l">
              <a:lnSpc>
                <a:spcPct val="90000"/>
              </a:lnSpc>
              <a:spcBef>
                <a:spcPts val="0"/>
              </a:spcBef>
              <a:spcAft>
                <a:spcPts val="0"/>
              </a:spcAft>
              <a:buClr>
                <a:srgbClr val="F6290E"/>
              </a:buClr>
              <a:buSzPts val="6000"/>
              <a:buFont typeface="Arial Black"/>
              <a:buNone/>
              <a:defRPr/>
            </a:lvl3pPr>
            <a:lvl4pPr indent="0" lvl="3" marL="0" rtl="0" algn="l">
              <a:lnSpc>
                <a:spcPct val="90000"/>
              </a:lnSpc>
              <a:spcBef>
                <a:spcPts val="0"/>
              </a:spcBef>
              <a:spcAft>
                <a:spcPts val="0"/>
              </a:spcAft>
              <a:buClr>
                <a:srgbClr val="F6290E"/>
              </a:buClr>
              <a:buSzPts val="6000"/>
              <a:buFont typeface="Arial Black"/>
              <a:buNone/>
              <a:defRPr/>
            </a:lvl4pPr>
            <a:lvl5pPr indent="0" lvl="4" marL="0" rtl="0" algn="l">
              <a:lnSpc>
                <a:spcPct val="90000"/>
              </a:lnSpc>
              <a:spcBef>
                <a:spcPts val="0"/>
              </a:spcBef>
              <a:spcAft>
                <a:spcPts val="0"/>
              </a:spcAft>
              <a:buClr>
                <a:srgbClr val="F6290E"/>
              </a:buClr>
              <a:buSzPts val="6000"/>
              <a:buFont typeface="Arial Black"/>
              <a:buNone/>
              <a:defRPr/>
            </a:lvl5pPr>
            <a:lvl6pPr indent="0" lvl="5" marL="0" rtl="0" algn="l">
              <a:lnSpc>
                <a:spcPct val="90000"/>
              </a:lnSpc>
              <a:spcBef>
                <a:spcPts val="0"/>
              </a:spcBef>
              <a:spcAft>
                <a:spcPts val="0"/>
              </a:spcAft>
              <a:buClr>
                <a:srgbClr val="F6290E"/>
              </a:buClr>
              <a:buSzPts val="6000"/>
              <a:buFont typeface="Arial Black"/>
              <a:buNone/>
              <a:defRPr/>
            </a:lvl6pPr>
            <a:lvl7pPr indent="0" lvl="6" marL="0" rtl="0" algn="l">
              <a:lnSpc>
                <a:spcPct val="90000"/>
              </a:lnSpc>
              <a:spcBef>
                <a:spcPts val="0"/>
              </a:spcBef>
              <a:spcAft>
                <a:spcPts val="0"/>
              </a:spcAft>
              <a:buClr>
                <a:srgbClr val="F6290E"/>
              </a:buClr>
              <a:buSzPts val="6000"/>
              <a:buFont typeface="Arial Black"/>
              <a:buNone/>
              <a:defRPr/>
            </a:lvl7pPr>
            <a:lvl8pPr indent="0" lvl="7" marL="0" rtl="0" algn="l">
              <a:lnSpc>
                <a:spcPct val="90000"/>
              </a:lnSpc>
              <a:spcBef>
                <a:spcPts val="0"/>
              </a:spcBef>
              <a:spcAft>
                <a:spcPts val="0"/>
              </a:spcAft>
              <a:buClr>
                <a:srgbClr val="F6290E"/>
              </a:buClr>
              <a:buSzPts val="6000"/>
              <a:buFont typeface="Arial Black"/>
              <a:buNone/>
              <a:defRPr/>
            </a:lvl8pPr>
            <a:lvl9pPr indent="0" lvl="8" marL="0" rtl="0" algn="l">
              <a:lnSpc>
                <a:spcPct val="90000"/>
              </a:lnSpc>
              <a:spcBef>
                <a:spcPts val="0"/>
              </a:spcBef>
              <a:spcAft>
                <a:spcPts val="0"/>
              </a:spcAft>
              <a:buClr>
                <a:srgbClr val="F6290E"/>
              </a:buClr>
              <a:buSzPts val="6000"/>
              <a:buFont typeface="Arial Black"/>
              <a:buNone/>
              <a:defRPr/>
            </a:lvl9pPr>
          </a:lstStyle>
          <a:p/>
        </p:txBody>
      </p:sp>
      <p:sp>
        <p:nvSpPr>
          <p:cNvPr id="354" name="Google Shape;354;p68"/>
          <p:cNvSpPr txBox="1"/>
          <p:nvPr>
            <p:ph idx="1" type="subTitle"/>
          </p:nvPr>
        </p:nvSpPr>
        <p:spPr>
          <a:xfrm>
            <a:off x="1479200" y="3613250"/>
            <a:ext cx="5474100" cy="1655700"/>
          </a:xfrm>
          <a:prstGeom prst="rect">
            <a:avLst/>
          </a:prstGeom>
          <a:noFill/>
          <a:ln>
            <a:noFill/>
          </a:ln>
        </p:spPr>
        <p:txBody>
          <a:bodyPr anchorCtr="0" anchor="t" bIns="45700" lIns="91425" spcFirstLastPara="1" rIns="91425" wrap="square" tIns="45700">
            <a:normAutofit/>
          </a:bodyPr>
          <a:lstStyle>
            <a:lvl1pPr indent="-177800" lvl="0" marL="0" rtl="0" algn="l">
              <a:lnSpc>
                <a:spcPct val="90000"/>
              </a:lnSpc>
              <a:spcBef>
                <a:spcPts val="0"/>
              </a:spcBef>
              <a:spcAft>
                <a:spcPts val="0"/>
              </a:spcAft>
              <a:buSzPts val="2800"/>
              <a:buNone/>
              <a:defRPr/>
            </a:lvl1pPr>
            <a:lvl2pPr indent="-152400" lvl="1" marL="0" rtl="0" algn="l">
              <a:lnSpc>
                <a:spcPct val="90000"/>
              </a:lnSpc>
              <a:spcBef>
                <a:spcPts val="0"/>
              </a:spcBef>
              <a:spcAft>
                <a:spcPts val="0"/>
              </a:spcAft>
              <a:buSzPts val="2400"/>
              <a:buNone/>
              <a:defRPr/>
            </a:lvl2pPr>
            <a:lvl3pPr indent="-127000" lvl="2" marL="0" rtl="0" algn="l">
              <a:lnSpc>
                <a:spcPct val="90000"/>
              </a:lnSpc>
              <a:spcBef>
                <a:spcPts val="0"/>
              </a:spcBef>
              <a:spcAft>
                <a:spcPts val="0"/>
              </a:spcAft>
              <a:buSzPts val="2000"/>
              <a:buNone/>
              <a:defRPr/>
            </a:lvl3pPr>
            <a:lvl4pPr indent="-114300" lvl="3" marL="0" rtl="0" algn="l">
              <a:lnSpc>
                <a:spcPct val="90000"/>
              </a:lnSpc>
              <a:spcBef>
                <a:spcPts val="0"/>
              </a:spcBef>
              <a:spcAft>
                <a:spcPts val="0"/>
              </a:spcAft>
              <a:buSzPts val="1800"/>
              <a:buNone/>
              <a:defRPr/>
            </a:lvl4pPr>
            <a:lvl5pPr indent="-114300" lvl="4" marL="0" rtl="0" algn="l">
              <a:lnSpc>
                <a:spcPct val="90000"/>
              </a:lnSpc>
              <a:spcBef>
                <a:spcPts val="0"/>
              </a:spcBef>
              <a:spcAft>
                <a:spcPts val="0"/>
              </a:spcAft>
              <a:buSzPts val="1800"/>
              <a:buNone/>
              <a:defRPr/>
            </a:lvl5pPr>
            <a:lvl6pPr indent="-114300" lvl="5" marL="0" rtl="0" algn="l">
              <a:lnSpc>
                <a:spcPct val="90000"/>
              </a:lnSpc>
              <a:spcBef>
                <a:spcPts val="0"/>
              </a:spcBef>
              <a:spcAft>
                <a:spcPts val="0"/>
              </a:spcAft>
              <a:buSzPts val="1800"/>
              <a:buNone/>
              <a:defRPr/>
            </a:lvl6pPr>
            <a:lvl7pPr indent="-114300" lvl="6" marL="0" rtl="0" algn="l">
              <a:lnSpc>
                <a:spcPct val="90000"/>
              </a:lnSpc>
              <a:spcBef>
                <a:spcPts val="0"/>
              </a:spcBef>
              <a:spcAft>
                <a:spcPts val="0"/>
              </a:spcAft>
              <a:buSzPts val="1800"/>
              <a:buNone/>
              <a:defRPr/>
            </a:lvl7pPr>
            <a:lvl8pPr indent="-114300" lvl="7" marL="0" rtl="0" algn="l">
              <a:lnSpc>
                <a:spcPct val="90000"/>
              </a:lnSpc>
              <a:spcBef>
                <a:spcPts val="0"/>
              </a:spcBef>
              <a:spcAft>
                <a:spcPts val="0"/>
              </a:spcAft>
              <a:buSzPts val="1800"/>
              <a:buNone/>
              <a:defRPr/>
            </a:lvl8pPr>
            <a:lvl9pPr indent="-114300" lvl="8" marL="0" rtl="0" algn="l">
              <a:lnSpc>
                <a:spcPct val="90000"/>
              </a:lnSpc>
              <a:spcBef>
                <a:spcPts val="0"/>
              </a:spcBef>
              <a:spcAft>
                <a:spcPts val="0"/>
              </a:spcAft>
              <a:buSzPts val="1800"/>
              <a:buNone/>
              <a:defRPr/>
            </a:lvl9pPr>
          </a:lstStyle>
          <a:p/>
        </p:txBody>
      </p:sp>
      <p:sp>
        <p:nvSpPr>
          <p:cNvPr id="355" name="Google Shape;355;p68"/>
          <p:cNvSpPr txBox="1"/>
          <p:nvPr/>
        </p:nvSpPr>
        <p:spPr>
          <a:xfrm>
            <a:off x="9483350" y="6511150"/>
            <a:ext cx="3038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Jost Medium"/>
                <a:ea typeface="Jost Medium"/>
                <a:cs typeface="Jost Medium"/>
                <a:sym typeface="Jost Medium"/>
              </a:rPr>
              <a:t>Allison Shelley for EDUImages</a:t>
            </a:r>
            <a:endParaRPr>
              <a:latin typeface="Jost Medium"/>
              <a:ea typeface="Jost Medium"/>
              <a:cs typeface="Jost Medium"/>
              <a:sym typeface="Jost Medium"/>
            </a:endParaRPr>
          </a:p>
        </p:txBody>
      </p:sp>
      <p:sp>
        <p:nvSpPr>
          <p:cNvPr id="356" name="Google Shape;356;p68"/>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lvl1pPr lvl="0" rtl="0">
              <a:buNone/>
              <a:defRPr sz="1300">
                <a:solidFill>
                  <a:srgbClr val="173478"/>
                </a:solidFill>
                <a:latin typeface="Jost Medium"/>
                <a:ea typeface="Jost Medium"/>
                <a:cs typeface="Jost Medium"/>
                <a:sym typeface="Jost Medium"/>
              </a:defRPr>
            </a:lvl1pPr>
            <a:lvl2pPr lvl="1" rtl="0">
              <a:buNone/>
              <a:defRPr sz="1300">
                <a:solidFill>
                  <a:srgbClr val="173478"/>
                </a:solidFill>
                <a:latin typeface="Jost Medium"/>
                <a:ea typeface="Jost Medium"/>
                <a:cs typeface="Jost Medium"/>
                <a:sym typeface="Jost Medium"/>
              </a:defRPr>
            </a:lvl2pPr>
            <a:lvl3pPr lvl="2" rtl="0">
              <a:buNone/>
              <a:defRPr sz="1300">
                <a:solidFill>
                  <a:srgbClr val="173478"/>
                </a:solidFill>
                <a:latin typeface="Jost Medium"/>
                <a:ea typeface="Jost Medium"/>
                <a:cs typeface="Jost Medium"/>
                <a:sym typeface="Jost Medium"/>
              </a:defRPr>
            </a:lvl3pPr>
            <a:lvl4pPr lvl="3" rtl="0">
              <a:buNone/>
              <a:defRPr sz="1300">
                <a:solidFill>
                  <a:srgbClr val="173478"/>
                </a:solidFill>
                <a:latin typeface="Jost Medium"/>
                <a:ea typeface="Jost Medium"/>
                <a:cs typeface="Jost Medium"/>
                <a:sym typeface="Jost Medium"/>
              </a:defRPr>
            </a:lvl4pPr>
            <a:lvl5pPr lvl="4" rtl="0">
              <a:buNone/>
              <a:defRPr sz="1300">
                <a:solidFill>
                  <a:srgbClr val="173478"/>
                </a:solidFill>
                <a:latin typeface="Jost Medium"/>
                <a:ea typeface="Jost Medium"/>
                <a:cs typeface="Jost Medium"/>
                <a:sym typeface="Jost Medium"/>
              </a:defRPr>
            </a:lvl5pPr>
            <a:lvl6pPr lvl="5" rtl="0">
              <a:buNone/>
              <a:defRPr sz="1300">
                <a:solidFill>
                  <a:srgbClr val="173478"/>
                </a:solidFill>
                <a:latin typeface="Jost Medium"/>
                <a:ea typeface="Jost Medium"/>
                <a:cs typeface="Jost Medium"/>
                <a:sym typeface="Jost Medium"/>
              </a:defRPr>
            </a:lvl6pPr>
            <a:lvl7pPr lvl="6" rtl="0">
              <a:buNone/>
              <a:defRPr sz="1300">
                <a:solidFill>
                  <a:srgbClr val="173478"/>
                </a:solidFill>
                <a:latin typeface="Jost Medium"/>
                <a:ea typeface="Jost Medium"/>
                <a:cs typeface="Jost Medium"/>
                <a:sym typeface="Jost Medium"/>
              </a:defRPr>
            </a:lvl7pPr>
            <a:lvl8pPr lvl="7" rtl="0">
              <a:buNone/>
              <a:defRPr sz="1300">
                <a:solidFill>
                  <a:srgbClr val="173478"/>
                </a:solidFill>
                <a:latin typeface="Jost Medium"/>
                <a:ea typeface="Jost Medium"/>
                <a:cs typeface="Jost Medium"/>
                <a:sym typeface="Jost Medium"/>
              </a:defRPr>
            </a:lvl8pPr>
            <a:lvl9pPr lvl="8" rtl="0">
              <a:buNone/>
              <a:defRPr sz="1300">
                <a:solidFill>
                  <a:srgbClr val="173478"/>
                </a:solidFill>
                <a:latin typeface="Jost Medium"/>
                <a:ea typeface="Jost Medium"/>
                <a:cs typeface="Jost Medium"/>
                <a:sym typeface="Jost Medium"/>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with Photo 3">
  <p:cSld name="CUSTOM_1">
    <p:bg>
      <p:bgPr>
        <a:blipFill>
          <a:blip r:embed="rId2">
            <a:alphaModFix/>
          </a:blip>
          <a:stretch>
            <a:fillRect/>
          </a:stretch>
        </a:blipFill>
      </p:bgPr>
    </p:bg>
    <p:spTree>
      <p:nvGrpSpPr>
        <p:cNvPr id="357" name="Shape 357"/>
        <p:cNvGrpSpPr/>
        <p:nvPr/>
      </p:nvGrpSpPr>
      <p:grpSpPr>
        <a:xfrm>
          <a:off x="0" y="0"/>
          <a:ext cx="0" cy="0"/>
          <a:chOff x="0" y="0"/>
          <a:chExt cx="0" cy="0"/>
        </a:xfrm>
      </p:grpSpPr>
      <p:pic>
        <p:nvPicPr>
          <p:cNvPr id="358" name="Google Shape;358;p69"/>
          <p:cNvPicPr preferRelativeResize="0"/>
          <p:nvPr/>
        </p:nvPicPr>
        <p:blipFill>
          <a:blip r:embed="rId3">
            <a:alphaModFix/>
          </a:blip>
          <a:stretch>
            <a:fillRect/>
          </a:stretch>
        </p:blipFill>
        <p:spPr>
          <a:xfrm>
            <a:off x="324800" y="5535100"/>
            <a:ext cx="2665252" cy="976050"/>
          </a:xfrm>
          <a:prstGeom prst="rect">
            <a:avLst/>
          </a:prstGeom>
          <a:noFill/>
          <a:ln>
            <a:noFill/>
          </a:ln>
        </p:spPr>
      </p:pic>
      <p:sp>
        <p:nvSpPr>
          <p:cNvPr id="359" name="Google Shape;359;p69"/>
          <p:cNvSpPr txBox="1"/>
          <p:nvPr>
            <p:ph type="ctrTitle"/>
          </p:nvPr>
        </p:nvSpPr>
        <p:spPr>
          <a:xfrm>
            <a:off x="1479200" y="1133575"/>
            <a:ext cx="5378700" cy="2387700"/>
          </a:xfrm>
          <a:prstGeom prst="rect">
            <a:avLst/>
          </a:prstGeom>
          <a:noFill/>
          <a:ln>
            <a:noFill/>
          </a:ln>
        </p:spPr>
        <p:txBody>
          <a:bodyPr anchorCtr="0" anchor="b" bIns="45700" lIns="91425" spcFirstLastPara="1" rIns="91425" wrap="square" tIns="45700">
            <a:normAutofit/>
          </a:bodyPr>
          <a:lstStyle>
            <a:lvl1pPr indent="0" lvl="0" marL="0" rtl="0" algn="l">
              <a:lnSpc>
                <a:spcPct val="90000"/>
              </a:lnSpc>
              <a:spcBef>
                <a:spcPts val="0"/>
              </a:spcBef>
              <a:spcAft>
                <a:spcPts val="0"/>
              </a:spcAft>
              <a:buClr>
                <a:srgbClr val="F6290E"/>
              </a:buClr>
              <a:buSzPts val="6000"/>
              <a:buFont typeface="Arial Black"/>
              <a:buNone/>
              <a:defRPr/>
            </a:lvl1pPr>
            <a:lvl2pPr indent="0" lvl="1" marL="0" rtl="0" algn="l">
              <a:lnSpc>
                <a:spcPct val="90000"/>
              </a:lnSpc>
              <a:spcBef>
                <a:spcPts val="0"/>
              </a:spcBef>
              <a:spcAft>
                <a:spcPts val="0"/>
              </a:spcAft>
              <a:buClr>
                <a:srgbClr val="F6290E"/>
              </a:buClr>
              <a:buSzPts val="6000"/>
              <a:buFont typeface="Arial Black"/>
              <a:buNone/>
              <a:defRPr/>
            </a:lvl2pPr>
            <a:lvl3pPr indent="0" lvl="2" marL="0" rtl="0" algn="l">
              <a:lnSpc>
                <a:spcPct val="90000"/>
              </a:lnSpc>
              <a:spcBef>
                <a:spcPts val="0"/>
              </a:spcBef>
              <a:spcAft>
                <a:spcPts val="0"/>
              </a:spcAft>
              <a:buClr>
                <a:srgbClr val="F6290E"/>
              </a:buClr>
              <a:buSzPts val="6000"/>
              <a:buFont typeface="Arial Black"/>
              <a:buNone/>
              <a:defRPr/>
            </a:lvl3pPr>
            <a:lvl4pPr indent="0" lvl="3" marL="0" rtl="0" algn="l">
              <a:lnSpc>
                <a:spcPct val="90000"/>
              </a:lnSpc>
              <a:spcBef>
                <a:spcPts val="0"/>
              </a:spcBef>
              <a:spcAft>
                <a:spcPts val="0"/>
              </a:spcAft>
              <a:buClr>
                <a:srgbClr val="F6290E"/>
              </a:buClr>
              <a:buSzPts val="6000"/>
              <a:buFont typeface="Arial Black"/>
              <a:buNone/>
              <a:defRPr/>
            </a:lvl4pPr>
            <a:lvl5pPr indent="0" lvl="4" marL="0" rtl="0" algn="l">
              <a:lnSpc>
                <a:spcPct val="90000"/>
              </a:lnSpc>
              <a:spcBef>
                <a:spcPts val="0"/>
              </a:spcBef>
              <a:spcAft>
                <a:spcPts val="0"/>
              </a:spcAft>
              <a:buClr>
                <a:srgbClr val="F6290E"/>
              </a:buClr>
              <a:buSzPts val="6000"/>
              <a:buFont typeface="Arial Black"/>
              <a:buNone/>
              <a:defRPr/>
            </a:lvl5pPr>
            <a:lvl6pPr indent="0" lvl="5" marL="0" rtl="0" algn="l">
              <a:lnSpc>
                <a:spcPct val="90000"/>
              </a:lnSpc>
              <a:spcBef>
                <a:spcPts val="0"/>
              </a:spcBef>
              <a:spcAft>
                <a:spcPts val="0"/>
              </a:spcAft>
              <a:buClr>
                <a:srgbClr val="F6290E"/>
              </a:buClr>
              <a:buSzPts val="6000"/>
              <a:buFont typeface="Arial Black"/>
              <a:buNone/>
              <a:defRPr/>
            </a:lvl6pPr>
            <a:lvl7pPr indent="0" lvl="6" marL="0" rtl="0" algn="l">
              <a:lnSpc>
                <a:spcPct val="90000"/>
              </a:lnSpc>
              <a:spcBef>
                <a:spcPts val="0"/>
              </a:spcBef>
              <a:spcAft>
                <a:spcPts val="0"/>
              </a:spcAft>
              <a:buClr>
                <a:srgbClr val="F6290E"/>
              </a:buClr>
              <a:buSzPts val="6000"/>
              <a:buFont typeface="Arial Black"/>
              <a:buNone/>
              <a:defRPr/>
            </a:lvl7pPr>
            <a:lvl8pPr indent="0" lvl="7" marL="0" rtl="0" algn="l">
              <a:lnSpc>
                <a:spcPct val="90000"/>
              </a:lnSpc>
              <a:spcBef>
                <a:spcPts val="0"/>
              </a:spcBef>
              <a:spcAft>
                <a:spcPts val="0"/>
              </a:spcAft>
              <a:buClr>
                <a:srgbClr val="F6290E"/>
              </a:buClr>
              <a:buSzPts val="6000"/>
              <a:buFont typeface="Arial Black"/>
              <a:buNone/>
              <a:defRPr/>
            </a:lvl8pPr>
            <a:lvl9pPr indent="0" lvl="8" marL="0" rtl="0" algn="l">
              <a:lnSpc>
                <a:spcPct val="90000"/>
              </a:lnSpc>
              <a:spcBef>
                <a:spcPts val="0"/>
              </a:spcBef>
              <a:spcAft>
                <a:spcPts val="0"/>
              </a:spcAft>
              <a:buClr>
                <a:srgbClr val="F6290E"/>
              </a:buClr>
              <a:buSzPts val="6000"/>
              <a:buFont typeface="Arial Black"/>
              <a:buNone/>
              <a:defRPr/>
            </a:lvl9pPr>
          </a:lstStyle>
          <a:p/>
        </p:txBody>
      </p:sp>
      <p:sp>
        <p:nvSpPr>
          <p:cNvPr id="360" name="Google Shape;360;p69"/>
          <p:cNvSpPr txBox="1"/>
          <p:nvPr>
            <p:ph idx="1" type="subTitle"/>
          </p:nvPr>
        </p:nvSpPr>
        <p:spPr>
          <a:xfrm>
            <a:off x="1479200" y="3613250"/>
            <a:ext cx="5474100" cy="1655700"/>
          </a:xfrm>
          <a:prstGeom prst="rect">
            <a:avLst/>
          </a:prstGeom>
          <a:noFill/>
          <a:ln>
            <a:noFill/>
          </a:ln>
        </p:spPr>
        <p:txBody>
          <a:bodyPr anchorCtr="0" anchor="t" bIns="45700" lIns="91425" spcFirstLastPara="1" rIns="91425" wrap="square" tIns="45700">
            <a:normAutofit/>
          </a:bodyPr>
          <a:lstStyle>
            <a:lvl1pPr indent="-177800" lvl="0" marL="0" rtl="0" algn="l">
              <a:lnSpc>
                <a:spcPct val="90000"/>
              </a:lnSpc>
              <a:spcBef>
                <a:spcPts val="0"/>
              </a:spcBef>
              <a:spcAft>
                <a:spcPts val="0"/>
              </a:spcAft>
              <a:buSzPts val="2800"/>
              <a:buNone/>
              <a:defRPr/>
            </a:lvl1pPr>
            <a:lvl2pPr indent="-152400" lvl="1" marL="0" rtl="0" algn="l">
              <a:lnSpc>
                <a:spcPct val="90000"/>
              </a:lnSpc>
              <a:spcBef>
                <a:spcPts val="0"/>
              </a:spcBef>
              <a:spcAft>
                <a:spcPts val="0"/>
              </a:spcAft>
              <a:buSzPts val="2400"/>
              <a:buNone/>
              <a:defRPr/>
            </a:lvl2pPr>
            <a:lvl3pPr indent="-127000" lvl="2" marL="0" rtl="0" algn="l">
              <a:lnSpc>
                <a:spcPct val="90000"/>
              </a:lnSpc>
              <a:spcBef>
                <a:spcPts val="0"/>
              </a:spcBef>
              <a:spcAft>
                <a:spcPts val="0"/>
              </a:spcAft>
              <a:buSzPts val="2000"/>
              <a:buNone/>
              <a:defRPr/>
            </a:lvl3pPr>
            <a:lvl4pPr indent="-114300" lvl="3" marL="0" rtl="0" algn="l">
              <a:lnSpc>
                <a:spcPct val="90000"/>
              </a:lnSpc>
              <a:spcBef>
                <a:spcPts val="0"/>
              </a:spcBef>
              <a:spcAft>
                <a:spcPts val="0"/>
              </a:spcAft>
              <a:buSzPts val="1800"/>
              <a:buNone/>
              <a:defRPr/>
            </a:lvl4pPr>
            <a:lvl5pPr indent="-114300" lvl="4" marL="0" rtl="0" algn="l">
              <a:lnSpc>
                <a:spcPct val="90000"/>
              </a:lnSpc>
              <a:spcBef>
                <a:spcPts val="0"/>
              </a:spcBef>
              <a:spcAft>
                <a:spcPts val="0"/>
              </a:spcAft>
              <a:buSzPts val="1800"/>
              <a:buNone/>
              <a:defRPr/>
            </a:lvl5pPr>
            <a:lvl6pPr indent="-114300" lvl="5" marL="0" rtl="0" algn="l">
              <a:lnSpc>
                <a:spcPct val="90000"/>
              </a:lnSpc>
              <a:spcBef>
                <a:spcPts val="0"/>
              </a:spcBef>
              <a:spcAft>
                <a:spcPts val="0"/>
              </a:spcAft>
              <a:buSzPts val="1800"/>
              <a:buNone/>
              <a:defRPr/>
            </a:lvl6pPr>
            <a:lvl7pPr indent="-114300" lvl="6" marL="0" rtl="0" algn="l">
              <a:lnSpc>
                <a:spcPct val="90000"/>
              </a:lnSpc>
              <a:spcBef>
                <a:spcPts val="0"/>
              </a:spcBef>
              <a:spcAft>
                <a:spcPts val="0"/>
              </a:spcAft>
              <a:buSzPts val="1800"/>
              <a:buNone/>
              <a:defRPr/>
            </a:lvl7pPr>
            <a:lvl8pPr indent="-114300" lvl="7" marL="0" rtl="0" algn="l">
              <a:lnSpc>
                <a:spcPct val="90000"/>
              </a:lnSpc>
              <a:spcBef>
                <a:spcPts val="0"/>
              </a:spcBef>
              <a:spcAft>
                <a:spcPts val="0"/>
              </a:spcAft>
              <a:buSzPts val="1800"/>
              <a:buNone/>
              <a:defRPr/>
            </a:lvl8pPr>
            <a:lvl9pPr indent="-114300" lvl="8" marL="0" rtl="0" algn="l">
              <a:lnSpc>
                <a:spcPct val="90000"/>
              </a:lnSpc>
              <a:spcBef>
                <a:spcPts val="0"/>
              </a:spcBef>
              <a:spcAft>
                <a:spcPts val="0"/>
              </a:spcAft>
              <a:buSzPts val="1800"/>
              <a:buNone/>
              <a:defRPr/>
            </a:lvl9pPr>
          </a:lstStyle>
          <a:p/>
        </p:txBody>
      </p:sp>
      <p:sp>
        <p:nvSpPr>
          <p:cNvPr id="361" name="Google Shape;361;p69"/>
          <p:cNvSpPr txBox="1"/>
          <p:nvPr/>
        </p:nvSpPr>
        <p:spPr>
          <a:xfrm>
            <a:off x="9483350" y="6511150"/>
            <a:ext cx="3038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Jost Medium"/>
                <a:ea typeface="Jost Medium"/>
                <a:cs typeface="Jost Medium"/>
                <a:sym typeface="Jost Medium"/>
              </a:rPr>
              <a:t>Allison Shelley for EDUImages</a:t>
            </a:r>
            <a:endParaRPr>
              <a:latin typeface="Jost Medium"/>
              <a:ea typeface="Jost Medium"/>
              <a:cs typeface="Jost Medium"/>
              <a:sym typeface="Jost Medium"/>
            </a:endParaRPr>
          </a:p>
        </p:txBody>
      </p:sp>
      <p:sp>
        <p:nvSpPr>
          <p:cNvPr id="362" name="Google Shape;362;p69"/>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lvl1pPr lvl="0" rtl="0">
              <a:buNone/>
              <a:defRPr sz="1300">
                <a:solidFill>
                  <a:srgbClr val="173478"/>
                </a:solidFill>
                <a:latin typeface="Jost Medium"/>
                <a:ea typeface="Jost Medium"/>
                <a:cs typeface="Jost Medium"/>
                <a:sym typeface="Jost Medium"/>
              </a:defRPr>
            </a:lvl1pPr>
            <a:lvl2pPr lvl="1" rtl="0">
              <a:buNone/>
              <a:defRPr sz="1300">
                <a:solidFill>
                  <a:srgbClr val="173478"/>
                </a:solidFill>
                <a:latin typeface="Jost Medium"/>
                <a:ea typeface="Jost Medium"/>
                <a:cs typeface="Jost Medium"/>
                <a:sym typeface="Jost Medium"/>
              </a:defRPr>
            </a:lvl2pPr>
            <a:lvl3pPr lvl="2" rtl="0">
              <a:buNone/>
              <a:defRPr sz="1300">
                <a:solidFill>
                  <a:srgbClr val="173478"/>
                </a:solidFill>
                <a:latin typeface="Jost Medium"/>
                <a:ea typeface="Jost Medium"/>
                <a:cs typeface="Jost Medium"/>
                <a:sym typeface="Jost Medium"/>
              </a:defRPr>
            </a:lvl3pPr>
            <a:lvl4pPr lvl="3" rtl="0">
              <a:buNone/>
              <a:defRPr sz="1300">
                <a:solidFill>
                  <a:srgbClr val="173478"/>
                </a:solidFill>
                <a:latin typeface="Jost Medium"/>
                <a:ea typeface="Jost Medium"/>
                <a:cs typeface="Jost Medium"/>
                <a:sym typeface="Jost Medium"/>
              </a:defRPr>
            </a:lvl4pPr>
            <a:lvl5pPr lvl="4" rtl="0">
              <a:buNone/>
              <a:defRPr sz="1300">
                <a:solidFill>
                  <a:srgbClr val="173478"/>
                </a:solidFill>
                <a:latin typeface="Jost Medium"/>
                <a:ea typeface="Jost Medium"/>
                <a:cs typeface="Jost Medium"/>
                <a:sym typeface="Jost Medium"/>
              </a:defRPr>
            </a:lvl5pPr>
            <a:lvl6pPr lvl="5" rtl="0">
              <a:buNone/>
              <a:defRPr sz="1300">
                <a:solidFill>
                  <a:srgbClr val="173478"/>
                </a:solidFill>
                <a:latin typeface="Jost Medium"/>
                <a:ea typeface="Jost Medium"/>
                <a:cs typeface="Jost Medium"/>
                <a:sym typeface="Jost Medium"/>
              </a:defRPr>
            </a:lvl6pPr>
            <a:lvl7pPr lvl="6" rtl="0">
              <a:buNone/>
              <a:defRPr sz="1300">
                <a:solidFill>
                  <a:srgbClr val="173478"/>
                </a:solidFill>
                <a:latin typeface="Jost Medium"/>
                <a:ea typeface="Jost Medium"/>
                <a:cs typeface="Jost Medium"/>
                <a:sym typeface="Jost Medium"/>
              </a:defRPr>
            </a:lvl7pPr>
            <a:lvl8pPr lvl="7" rtl="0">
              <a:buNone/>
              <a:defRPr sz="1300">
                <a:solidFill>
                  <a:srgbClr val="173478"/>
                </a:solidFill>
                <a:latin typeface="Jost Medium"/>
                <a:ea typeface="Jost Medium"/>
                <a:cs typeface="Jost Medium"/>
                <a:sym typeface="Jost Medium"/>
              </a:defRPr>
            </a:lvl8pPr>
            <a:lvl9pPr lvl="8" rtl="0">
              <a:buNone/>
              <a:defRPr sz="1300">
                <a:solidFill>
                  <a:srgbClr val="173478"/>
                </a:solidFill>
                <a:latin typeface="Jost Medium"/>
                <a:ea typeface="Jost Medium"/>
                <a:cs typeface="Jost Medium"/>
                <a:sym typeface="Jost Medium"/>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3" name="Shape 363"/>
        <p:cNvGrpSpPr/>
        <p:nvPr/>
      </p:nvGrpSpPr>
      <p:grpSpPr>
        <a:xfrm>
          <a:off x="0" y="0"/>
          <a:ext cx="0" cy="0"/>
          <a:chOff x="0" y="0"/>
          <a:chExt cx="0" cy="0"/>
        </a:xfrm>
      </p:grpSpPr>
      <p:sp>
        <p:nvSpPr>
          <p:cNvPr id="364" name="Google Shape;364;p70"/>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173478"/>
              </a:buClr>
              <a:buSzPts val="4000"/>
              <a:buFont typeface="Arial Black"/>
              <a:buNone/>
              <a:defRPr>
                <a:solidFill>
                  <a:srgbClr val="17347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65" name="Google Shape;365;p70"/>
          <p:cNvSpPr txBox="1"/>
          <p:nvPr>
            <p:ph idx="1"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406400" lvl="0" marL="457200" rtl="0" algn="l">
              <a:lnSpc>
                <a:spcPct val="90000"/>
              </a:lnSpc>
              <a:spcBef>
                <a:spcPts val="1000"/>
              </a:spcBef>
              <a:spcAft>
                <a:spcPts val="0"/>
              </a:spcAft>
              <a:buClr>
                <a:srgbClr val="173478"/>
              </a:buClr>
              <a:buSzPts val="2800"/>
              <a:buFont typeface="Arial"/>
              <a:buChar char="•"/>
              <a:defRPr>
                <a:solidFill>
                  <a:srgbClr val="173478"/>
                </a:solidFill>
              </a:defRPr>
            </a:lvl1pPr>
            <a:lvl2pPr indent="-381000" lvl="1" marL="914400" rtl="0" algn="l">
              <a:lnSpc>
                <a:spcPct val="90000"/>
              </a:lnSpc>
              <a:spcBef>
                <a:spcPts val="500"/>
              </a:spcBef>
              <a:spcAft>
                <a:spcPts val="0"/>
              </a:spcAft>
              <a:buClr>
                <a:srgbClr val="173478"/>
              </a:buClr>
              <a:buSzPts val="2400"/>
              <a:buFont typeface="Arial"/>
              <a:buChar char="•"/>
              <a:defRPr>
                <a:solidFill>
                  <a:srgbClr val="173478"/>
                </a:solidFill>
              </a:defRPr>
            </a:lvl2pPr>
            <a:lvl3pPr indent="-355600" lvl="2" marL="1371600" rtl="0" algn="l">
              <a:lnSpc>
                <a:spcPct val="90000"/>
              </a:lnSpc>
              <a:spcBef>
                <a:spcPts val="500"/>
              </a:spcBef>
              <a:spcAft>
                <a:spcPts val="0"/>
              </a:spcAft>
              <a:buClr>
                <a:srgbClr val="173478"/>
              </a:buClr>
              <a:buSzPts val="2000"/>
              <a:buFont typeface="Arial"/>
              <a:buChar char="•"/>
              <a:defRPr>
                <a:solidFill>
                  <a:srgbClr val="173478"/>
                </a:solidFill>
              </a:defRPr>
            </a:lvl3pPr>
            <a:lvl4pPr indent="-342900" lvl="3" marL="1828800" rtl="0" algn="l">
              <a:lnSpc>
                <a:spcPct val="90000"/>
              </a:lnSpc>
              <a:spcBef>
                <a:spcPts val="500"/>
              </a:spcBef>
              <a:spcAft>
                <a:spcPts val="0"/>
              </a:spcAft>
              <a:buClr>
                <a:srgbClr val="173478"/>
              </a:buClr>
              <a:buSzPts val="1800"/>
              <a:buFont typeface="Arial"/>
              <a:buChar char="•"/>
              <a:defRPr>
                <a:solidFill>
                  <a:srgbClr val="173478"/>
                </a:solidFill>
              </a:defRPr>
            </a:lvl4pPr>
            <a:lvl5pPr indent="-342900" lvl="4" marL="2286000" rtl="0" algn="l">
              <a:lnSpc>
                <a:spcPct val="90000"/>
              </a:lnSpc>
              <a:spcBef>
                <a:spcPts val="500"/>
              </a:spcBef>
              <a:spcAft>
                <a:spcPts val="0"/>
              </a:spcAft>
              <a:buClr>
                <a:srgbClr val="173478"/>
              </a:buClr>
              <a:buSzPts val="1800"/>
              <a:buFont typeface="Arial"/>
              <a:buChar char="•"/>
              <a:defRPr>
                <a:solidFill>
                  <a:srgbClr val="173478"/>
                </a:solidFil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66" name="Google Shape;366;p70"/>
          <p:cNvSpPr txBox="1"/>
          <p:nvPr>
            <p:ph idx="2"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406400" lvl="0" marL="457200" rtl="0" algn="l">
              <a:lnSpc>
                <a:spcPct val="90000"/>
              </a:lnSpc>
              <a:spcBef>
                <a:spcPts val="1000"/>
              </a:spcBef>
              <a:spcAft>
                <a:spcPts val="0"/>
              </a:spcAft>
              <a:buClr>
                <a:srgbClr val="173478"/>
              </a:buClr>
              <a:buSzPts val="2800"/>
              <a:buFont typeface="Arial"/>
              <a:buChar char="•"/>
              <a:defRPr>
                <a:solidFill>
                  <a:srgbClr val="173478"/>
                </a:solidFill>
              </a:defRPr>
            </a:lvl1pPr>
            <a:lvl2pPr indent="-381000" lvl="1" marL="914400" rtl="0" algn="l">
              <a:lnSpc>
                <a:spcPct val="90000"/>
              </a:lnSpc>
              <a:spcBef>
                <a:spcPts val="500"/>
              </a:spcBef>
              <a:spcAft>
                <a:spcPts val="0"/>
              </a:spcAft>
              <a:buClr>
                <a:srgbClr val="173478"/>
              </a:buClr>
              <a:buSzPts val="2400"/>
              <a:buFont typeface="Arial"/>
              <a:buChar char="•"/>
              <a:defRPr>
                <a:solidFill>
                  <a:srgbClr val="173478"/>
                </a:solidFill>
              </a:defRPr>
            </a:lvl2pPr>
            <a:lvl3pPr indent="-355600" lvl="2" marL="1371600" rtl="0" algn="l">
              <a:lnSpc>
                <a:spcPct val="90000"/>
              </a:lnSpc>
              <a:spcBef>
                <a:spcPts val="500"/>
              </a:spcBef>
              <a:spcAft>
                <a:spcPts val="0"/>
              </a:spcAft>
              <a:buClr>
                <a:srgbClr val="173478"/>
              </a:buClr>
              <a:buSzPts val="2000"/>
              <a:buFont typeface="Arial"/>
              <a:buChar char="•"/>
              <a:defRPr>
                <a:solidFill>
                  <a:srgbClr val="173478"/>
                </a:solidFill>
              </a:defRPr>
            </a:lvl3pPr>
            <a:lvl4pPr indent="-342900" lvl="3" marL="1828800" rtl="0" algn="l">
              <a:lnSpc>
                <a:spcPct val="90000"/>
              </a:lnSpc>
              <a:spcBef>
                <a:spcPts val="500"/>
              </a:spcBef>
              <a:spcAft>
                <a:spcPts val="0"/>
              </a:spcAft>
              <a:buClr>
                <a:srgbClr val="173478"/>
              </a:buClr>
              <a:buSzPts val="1800"/>
              <a:buFont typeface="Arial"/>
              <a:buChar char="•"/>
              <a:defRPr>
                <a:solidFill>
                  <a:srgbClr val="173478"/>
                </a:solidFill>
              </a:defRPr>
            </a:lvl4pPr>
            <a:lvl5pPr indent="-342900" lvl="4" marL="2286000" rtl="0" algn="l">
              <a:lnSpc>
                <a:spcPct val="90000"/>
              </a:lnSpc>
              <a:spcBef>
                <a:spcPts val="500"/>
              </a:spcBef>
              <a:spcAft>
                <a:spcPts val="0"/>
              </a:spcAft>
              <a:buClr>
                <a:srgbClr val="173478"/>
              </a:buClr>
              <a:buSzPts val="1800"/>
              <a:buFont typeface="Arial"/>
              <a:buChar char="•"/>
              <a:defRPr>
                <a:solidFill>
                  <a:srgbClr val="173478"/>
                </a:solidFil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67" name="Google Shape;367;p70"/>
          <p:cNvSpPr txBox="1"/>
          <p:nvPr>
            <p:ph idx="12" type="sldNum"/>
          </p:nvPr>
        </p:nvSpPr>
        <p:spPr>
          <a:xfrm>
            <a:off x="436759" y="6356350"/>
            <a:ext cx="2743200" cy="365100"/>
          </a:xfrm>
          <a:prstGeom prst="rect">
            <a:avLst/>
          </a:prstGeom>
          <a:noFill/>
          <a:ln>
            <a:noFill/>
          </a:ln>
        </p:spPr>
        <p:txBody>
          <a:bodyPr anchorCtr="0" anchor="ctr" bIns="45700" lIns="91425" spcFirstLastPara="1" rIns="91425" wrap="square" tIns="45700">
            <a:noAutofit/>
          </a:bodyPr>
          <a:lstStyle>
            <a:lvl1pPr indent="0" lvl="0" marL="0" rtl="0" algn="l">
              <a:spcBef>
                <a:spcPts val="0"/>
              </a:spcBef>
              <a:buNone/>
              <a:defRPr sz="1200">
                <a:solidFill>
                  <a:srgbClr val="173478"/>
                </a:solidFill>
                <a:latin typeface="Calibri"/>
                <a:ea typeface="Calibri"/>
                <a:cs typeface="Calibri"/>
                <a:sym typeface="Calibri"/>
              </a:defRPr>
            </a:lvl1pPr>
            <a:lvl2pPr indent="0" lvl="1" marL="0" rtl="0" algn="l">
              <a:spcBef>
                <a:spcPts val="0"/>
              </a:spcBef>
              <a:buNone/>
              <a:defRPr sz="1200">
                <a:solidFill>
                  <a:srgbClr val="173478"/>
                </a:solidFill>
                <a:latin typeface="Calibri"/>
                <a:ea typeface="Calibri"/>
                <a:cs typeface="Calibri"/>
                <a:sym typeface="Calibri"/>
              </a:defRPr>
            </a:lvl2pPr>
            <a:lvl3pPr indent="0" lvl="2" marL="0" rtl="0" algn="l">
              <a:spcBef>
                <a:spcPts val="0"/>
              </a:spcBef>
              <a:buNone/>
              <a:defRPr sz="1200">
                <a:solidFill>
                  <a:srgbClr val="173478"/>
                </a:solidFill>
                <a:latin typeface="Calibri"/>
                <a:ea typeface="Calibri"/>
                <a:cs typeface="Calibri"/>
                <a:sym typeface="Calibri"/>
              </a:defRPr>
            </a:lvl3pPr>
            <a:lvl4pPr indent="0" lvl="3" marL="0" rtl="0" algn="l">
              <a:spcBef>
                <a:spcPts val="0"/>
              </a:spcBef>
              <a:buNone/>
              <a:defRPr sz="1200">
                <a:solidFill>
                  <a:srgbClr val="173478"/>
                </a:solidFill>
                <a:latin typeface="Calibri"/>
                <a:ea typeface="Calibri"/>
                <a:cs typeface="Calibri"/>
                <a:sym typeface="Calibri"/>
              </a:defRPr>
            </a:lvl4pPr>
            <a:lvl5pPr indent="0" lvl="4" marL="0" rtl="0" algn="l">
              <a:spcBef>
                <a:spcPts val="0"/>
              </a:spcBef>
              <a:buNone/>
              <a:defRPr sz="1200">
                <a:solidFill>
                  <a:srgbClr val="173478"/>
                </a:solidFill>
                <a:latin typeface="Calibri"/>
                <a:ea typeface="Calibri"/>
                <a:cs typeface="Calibri"/>
                <a:sym typeface="Calibri"/>
              </a:defRPr>
            </a:lvl5pPr>
            <a:lvl6pPr indent="0" lvl="5" marL="0" rtl="0" algn="l">
              <a:spcBef>
                <a:spcPts val="0"/>
              </a:spcBef>
              <a:buNone/>
              <a:defRPr sz="1200">
                <a:solidFill>
                  <a:srgbClr val="173478"/>
                </a:solidFill>
                <a:latin typeface="Calibri"/>
                <a:ea typeface="Calibri"/>
                <a:cs typeface="Calibri"/>
                <a:sym typeface="Calibri"/>
              </a:defRPr>
            </a:lvl6pPr>
            <a:lvl7pPr indent="0" lvl="6" marL="0" rtl="0" algn="l">
              <a:spcBef>
                <a:spcPts val="0"/>
              </a:spcBef>
              <a:buNone/>
              <a:defRPr sz="1200">
                <a:solidFill>
                  <a:srgbClr val="173478"/>
                </a:solidFill>
                <a:latin typeface="Calibri"/>
                <a:ea typeface="Calibri"/>
                <a:cs typeface="Calibri"/>
                <a:sym typeface="Calibri"/>
              </a:defRPr>
            </a:lvl7pPr>
            <a:lvl8pPr indent="0" lvl="7" marL="0" rtl="0" algn="l">
              <a:spcBef>
                <a:spcPts val="0"/>
              </a:spcBef>
              <a:buNone/>
              <a:defRPr sz="1200">
                <a:solidFill>
                  <a:srgbClr val="173478"/>
                </a:solidFill>
                <a:latin typeface="Calibri"/>
                <a:ea typeface="Calibri"/>
                <a:cs typeface="Calibri"/>
                <a:sym typeface="Calibri"/>
              </a:defRPr>
            </a:lvl8pPr>
            <a:lvl9pPr indent="0" lvl="8" marL="0" rtl="0" algn="l">
              <a:spcBef>
                <a:spcPts val="0"/>
              </a:spcBef>
              <a:buNone/>
              <a:defRPr sz="1200">
                <a:solidFill>
                  <a:srgbClr val="17347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cxnSp>
        <p:nvCxnSpPr>
          <p:cNvPr id="368" name="Google Shape;368;p70"/>
          <p:cNvCxnSpPr/>
          <p:nvPr/>
        </p:nvCxnSpPr>
        <p:spPr>
          <a:xfrm>
            <a:off x="416118" y="6223117"/>
            <a:ext cx="9657900" cy="0"/>
          </a:xfrm>
          <a:prstGeom prst="straightConnector1">
            <a:avLst/>
          </a:prstGeom>
          <a:noFill/>
          <a:ln cap="flat" cmpd="sng" w="9525">
            <a:solidFill>
              <a:srgbClr val="173478"/>
            </a:solidFill>
            <a:prstDash val="solid"/>
            <a:miter lim="800000"/>
            <a:headEnd len="sm" w="sm" type="none"/>
            <a:tailEnd len="sm" w="sm" type="none"/>
          </a:ln>
        </p:spPr>
      </p:cxnSp>
      <p:pic>
        <p:nvPicPr>
          <p:cNvPr id="369" name="Google Shape;369;p70"/>
          <p:cNvPicPr preferRelativeResize="0"/>
          <p:nvPr/>
        </p:nvPicPr>
        <p:blipFill rotWithShape="1">
          <a:blip r:embed="rId2">
            <a:alphaModFix/>
          </a:blip>
          <a:srcRect b="0" l="0" r="0" t="0"/>
          <a:stretch/>
        </p:blipFill>
        <p:spPr>
          <a:xfrm>
            <a:off x="10157414" y="5918115"/>
            <a:ext cx="1665831" cy="610002"/>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lank">
  <p:cSld name="3_Blank">
    <p:bg>
      <p:bgPr>
        <a:solidFill>
          <a:srgbClr val="24ABBF"/>
        </a:solidFill>
      </p:bgPr>
    </p:bg>
    <p:spTree>
      <p:nvGrpSpPr>
        <p:cNvPr id="370" name="Shape 370"/>
        <p:cNvGrpSpPr/>
        <p:nvPr/>
      </p:nvGrpSpPr>
      <p:grpSpPr>
        <a:xfrm>
          <a:off x="0" y="0"/>
          <a:ext cx="0" cy="0"/>
          <a:chOff x="0" y="0"/>
          <a:chExt cx="0" cy="0"/>
        </a:xfrm>
      </p:grpSpPr>
      <p:sp>
        <p:nvSpPr>
          <p:cNvPr id="371" name="Google Shape;371;p71"/>
          <p:cNvSpPr txBox="1"/>
          <p:nvPr>
            <p:ph idx="12" type="sldNum"/>
          </p:nvPr>
        </p:nvSpPr>
        <p:spPr>
          <a:xfrm>
            <a:off x="470222" y="6356350"/>
            <a:ext cx="2743200" cy="365100"/>
          </a:xfrm>
          <a:prstGeom prst="rect">
            <a:avLst/>
          </a:prstGeom>
          <a:noFill/>
          <a:ln>
            <a:noFill/>
          </a:ln>
        </p:spPr>
        <p:txBody>
          <a:bodyPr anchorCtr="0" anchor="ctr" bIns="45700" lIns="91425" spcFirstLastPara="1" rIns="91425" wrap="square" tIns="45700">
            <a:noAutofit/>
          </a:bodyPr>
          <a:lstStyle>
            <a:lvl1pPr indent="0" lvl="0" marL="0" rtl="0" algn="l">
              <a:spcBef>
                <a:spcPts val="0"/>
              </a:spcBef>
              <a:buNone/>
              <a:defRPr sz="1200">
                <a:solidFill>
                  <a:schemeClr val="lt1"/>
                </a:solidFill>
                <a:latin typeface="Calibri"/>
                <a:ea typeface="Calibri"/>
                <a:cs typeface="Calibri"/>
                <a:sym typeface="Calibri"/>
              </a:defRPr>
            </a:lvl1pPr>
            <a:lvl2pPr indent="0" lvl="1" marL="0" rtl="0" algn="l">
              <a:spcBef>
                <a:spcPts val="0"/>
              </a:spcBef>
              <a:buNone/>
              <a:defRPr sz="1200">
                <a:solidFill>
                  <a:schemeClr val="lt1"/>
                </a:solidFill>
                <a:latin typeface="Calibri"/>
                <a:ea typeface="Calibri"/>
                <a:cs typeface="Calibri"/>
                <a:sym typeface="Calibri"/>
              </a:defRPr>
            </a:lvl2pPr>
            <a:lvl3pPr indent="0" lvl="2" marL="0" rtl="0" algn="l">
              <a:spcBef>
                <a:spcPts val="0"/>
              </a:spcBef>
              <a:buNone/>
              <a:defRPr sz="1200">
                <a:solidFill>
                  <a:schemeClr val="lt1"/>
                </a:solidFill>
                <a:latin typeface="Calibri"/>
                <a:ea typeface="Calibri"/>
                <a:cs typeface="Calibri"/>
                <a:sym typeface="Calibri"/>
              </a:defRPr>
            </a:lvl3pPr>
            <a:lvl4pPr indent="0" lvl="3" marL="0" rtl="0" algn="l">
              <a:spcBef>
                <a:spcPts val="0"/>
              </a:spcBef>
              <a:buNone/>
              <a:defRPr sz="1200">
                <a:solidFill>
                  <a:schemeClr val="lt1"/>
                </a:solidFill>
                <a:latin typeface="Calibri"/>
                <a:ea typeface="Calibri"/>
                <a:cs typeface="Calibri"/>
                <a:sym typeface="Calibri"/>
              </a:defRPr>
            </a:lvl4pPr>
            <a:lvl5pPr indent="0" lvl="4" marL="0" rtl="0" algn="l">
              <a:spcBef>
                <a:spcPts val="0"/>
              </a:spcBef>
              <a:buNone/>
              <a:defRPr sz="1200">
                <a:solidFill>
                  <a:schemeClr val="lt1"/>
                </a:solidFill>
                <a:latin typeface="Calibri"/>
                <a:ea typeface="Calibri"/>
                <a:cs typeface="Calibri"/>
                <a:sym typeface="Calibri"/>
              </a:defRPr>
            </a:lvl5pPr>
            <a:lvl6pPr indent="0" lvl="5" marL="0" rtl="0" algn="l">
              <a:spcBef>
                <a:spcPts val="0"/>
              </a:spcBef>
              <a:buNone/>
              <a:defRPr sz="1200">
                <a:solidFill>
                  <a:schemeClr val="lt1"/>
                </a:solidFill>
                <a:latin typeface="Calibri"/>
                <a:ea typeface="Calibri"/>
                <a:cs typeface="Calibri"/>
                <a:sym typeface="Calibri"/>
              </a:defRPr>
            </a:lvl6pPr>
            <a:lvl7pPr indent="0" lvl="6" marL="0" rtl="0" algn="l">
              <a:spcBef>
                <a:spcPts val="0"/>
              </a:spcBef>
              <a:buNone/>
              <a:defRPr sz="1200">
                <a:solidFill>
                  <a:schemeClr val="lt1"/>
                </a:solidFill>
                <a:latin typeface="Calibri"/>
                <a:ea typeface="Calibri"/>
                <a:cs typeface="Calibri"/>
                <a:sym typeface="Calibri"/>
              </a:defRPr>
            </a:lvl7pPr>
            <a:lvl8pPr indent="0" lvl="7" marL="0" rtl="0" algn="l">
              <a:spcBef>
                <a:spcPts val="0"/>
              </a:spcBef>
              <a:buNone/>
              <a:defRPr sz="1200">
                <a:solidFill>
                  <a:schemeClr val="lt1"/>
                </a:solidFill>
                <a:latin typeface="Calibri"/>
                <a:ea typeface="Calibri"/>
                <a:cs typeface="Calibri"/>
                <a:sym typeface="Calibri"/>
              </a:defRPr>
            </a:lvl8pPr>
            <a:lvl9pPr indent="0" lvl="8" marL="0" rtl="0" algn="l">
              <a:spcBef>
                <a:spcPts val="0"/>
              </a:spcBef>
              <a:buNone/>
              <a:defRPr sz="1200">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cxnSp>
        <p:nvCxnSpPr>
          <p:cNvPr id="372" name="Google Shape;372;p71"/>
          <p:cNvCxnSpPr/>
          <p:nvPr/>
        </p:nvCxnSpPr>
        <p:spPr>
          <a:xfrm>
            <a:off x="416118" y="6223117"/>
            <a:ext cx="9657900" cy="0"/>
          </a:xfrm>
          <a:prstGeom prst="straightConnector1">
            <a:avLst/>
          </a:prstGeom>
          <a:noFill/>
          <a:ln cap="flat" cmpd="sng" w="9525">
            <a:solidFill>
              <a:srgbClr val="FFFFFF"/>
            </a:solidFill>
            <a:prstDash val="solid"/>
            <a:miter lim="800000"/>
            <a:headEnd len="sm" w="sm" type="none"/>
            <a:tailEnd len="sm" w="sm" type="none"/>
          </a:ln>
        </p:spPr>
      </p:cxnSp>
      <p:pic>
        <p:nvPicPr>
          <p:cNvPr id="373" name="Google Shape;373;p71"/>
          <p:cNvPicPr preferRelativeResize="0"/>
          <p:nvPr/>
        </p:nvPicPr>
        <p:blipFill rotWithShape="1">
          <a:blip r:embed="rId2">
            <a:alphaModFix/>
          </a:blip>
          <a:srcRect b="0" l="0" r="0" t="0"/>
          <a:stretch/>
        </p:blipFill>
        <p:spPr>
          <a:xfrm>
            <a:off x="10163331" y="5951948"/>
            <a:ext cx="1665831" cy="610002"/>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lank" type="blank">
  <p:cSld name="BLANK">
    <p:bg>
      <p:bgPr>
        <a:solidFill>
          <a:srgbClr val="173478"/>
        </a:solidFill>
      </p:bgPr>
    </p:bg>
    <p:spTree>
      <p:nvGrpSpPr>
        <p:cNvPr id="374" name="Shape 374"/>
        <p:cNvGrpSpPr/>
        <p:nvPr/>
      </p:nvGrpSpPr>
      <p:grpSpPr>
        <a:xfrm>
          <a:off x="0" y="0"/>
          <a:ext cx="0" cy="0"/>
          <a:chOff x="0" y="0"/>
          <a:chExt cx="0" cy="0"/>
        </a:xfrm>
      </p:grpSpPr>
      <p:sp>
        <p:nvSpPr>
          <p:cNvPr id="375" name="Google Shape;375;p72"/>
          <p:cNvSpPr txBox="1"/>
          <p:nvPr>
            <p:ph idx="12" type="sldNum"/>
          </p:nvPr>
        </p:nvSpPr>
        <p:spPr>
          <a:xfrm>
            <a:off x="470222" y="6356350"/>
            <a:ext cx="2743200" cy="365100"/>
          </a:xfrm>
          <a:prstGeom prst="rect">
            <a:avLst/>
          </a:prstGeom>
          <a:noFill/>
          <a:ln>
            <a:noFill/>
          </a:ln>
        </p:spPr>
        <p:txBody>
          <a:bodyPr anchorCtr="0" anchor="ctr" bIns="45700" lIns="91425" spcFirstLastPara="1" rIns="91425" wrap="square" tIns="45700">
            <a:noAutofit/>
          </a:bodyPr>
          <a:lstStyle>
            <a:lvl1pPr indent="0" lvl="0" marL="0" rtl="0" algn="l">
              <a:spcBef>
                <a:spcPts val="0"/>
              </a:spcBef>
              <a:buNone/>
              <a:defRPr sz="1200">
                <a:solidFill>
                  <a:schemeClr val="lt1"/>
                </a:solidFill>
                <a:latin typeface="Calibri"/>
                <a:ea typeface="Calibri"/>
                <a:cs typeface="Calibri"/>
                <a:sym typeface="Calibri"/>
              </a:defRPr>
            </a:lvl1pPr>
            <a:lvl2pPr indent="0" lvl="1" marL="0" rtl="0" algn="l">
              <a:spcBef>
                <a:spcPts val="0"/>
              </a:spcBef>
              <a:buNone/>
              <a:defRPr sz="1200">
                <a:solidFill>
                  <a:schemeClr val="lt1"/>
                </a:solidFill>
                <a:latin typeface="Calibri"/>
                <a:ea typeface="Calibri"/>
                <a:cs typeface="Calibri"/>
                <a:sym typeface="Calibri"/>
              </a:defRPr>
            </a:lvl2pPr>
            <a:lvl3pPr indent="0" lvl="2" marL="0" rtl="0" algn="l">
              <a:spcBef>
                <a:spcPts val="0"/>
              </a:spcBef>
              <a:buNone/>
              <a:defRPr sz="1200">
                <a:solidFill>
                  <a:schemeClr val="lt1"/>
                </a:solidFill>
                <a:latin typeface="Calibri"/>
                <a:ea typeface="Calibri"/>
                <a:cs typeface="Calibri"/>
                <a:sym typeface="Calibri"/>
              </a:defRPr>
            </a:lvl3pPr>
            <a:lvl4pPr indent="0" lvl="3" marL="0" rtl="0" algn="l">
              <a:spcBef>
                <a:spcPts val="0"/>
              </a:spcBef>
              <a:buNone/>
              <a:defRPr sz="1200">
                <a:solidFill>
                  <a:schemeClr val="lt1"/>
                </a:solidFill>
                <a:latin typeface="Calibri"/>
                <a:ea typeface="Calibri"/>
                <a:cs typeface="Calibri"/>
                <a:sym typeface="Calibri"/>
              </a:defRPr>
            </a:lvl4pPr>
            <a:lvl5pPr indent="0" lvl="4" marL="0" rtl="0" algn="l">
              <a:spcBef>
                <a:spcPts val="0"/>
              </a:spcBef>
              <a:buNone/>
              <a:defRPr sz="1200">
                <a:solidFill>
                  <a:schemeClr val="lt1"/>
                </a:solidFill>
                <a:latin typeface="Calibri"/>
                <a:ea typeface="Calibri"/>
                <a:cs typeface="Calibri"/>
                <a:sym typeface="Calibri"/>
              </a:defRPr>
            </a:lvl5pPr>
            <a:lvl6pPr indent="0" lvl="5" marL="0" rtl="0" algn="l">
              <a:spcBef>
                <a:spcPts val="0"/>
              </a:spcBef>
              <a:buNone/>
              <a:defRPr sz="1200">
                <a:solidFill>
                  <a:schemeClr val="lt1"/>
                </a:solidFill>
                <a:latin typeface="Calibri"/>
                <a:ea typeface="Calibri"/>
                <a:cs typeface="Calibri"/>
                <a:sym typeface="Calibri"/>
              </a:defRPr>
            </a:lvl6pPr>
            <a:lvl7pPr indent="0" lvl="6" marL="0" rtl="0" algn="l">
              <a:spcBef>
                <a:spcPts val="0"/>
              </a:spcBef>
              <a:buNone/>
              <a:defRPr sz="1200">
                <a:solidFill>
                  <a:schemeClr val="lt1"/>
                </a:solidFill>
                <a:latin typeface="Calibri"/>
                <a:ea typeface="Calibri"/>
                <a:cs typeface="Calibri"/>
                <a:sym typeface="Calibri"/>
              </a:defRPr>
            </a:lvl7pPr>
            <a:lvl8pPr indent="0" lvl="7" marL="0" rtl="0" algn="l">
              <a:spcBef>
                <a:spcPts val="0"/>
              </a:spcBef>
              <a:buNone/>
              <a:defRPr sz="1200">
                <a:solidFill>
                  <a:schemeClr val="lt1"/>
                </a:solidFill>
                <a:latin typeface="Calibri"/>
                <a:ea typeface="Calibri"/>
                <a:cs typeface="Calibri"/>
                <a:sym typeface="Calibri"/>
              </a:defRPr>
            </a:lvl8pPr>
            <a:lvl9pPr indent="0" lvl="8" marL="0" rtl="0" algn="l">
              <a:spcBef>
                <a:spcPts val="0"/>
              </a:spcBef>
              <a:buNone/>
              <a:defRPr sz="1200">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cxnSp>
        <p:nvCxnSpPr>
          <p:cNvPr id="376" name="Google Shape;376;p72"/>
          <p:cNvCxnSpPr/>
          <p:nvPr/>
        </p:nvCxnSpPr>
        <p:spPr>
          <a:xfrm>
            <a:off x="416118" y="6223117"/>
            <a:ext cx="9657900" cy="0"/>
          </a:xfrm>
          <a:prstGeom prst="straightConnector1">
            <a:avLst/>
          </a:prstGeom>
          <a:noFill/>
          <a:ln cap="flat" cmpd="sng" w="9525">
            <a:solidFill>
              <a:srgbClr val="FFFFFF"/>
            </a:solidFill>
            <a:prstDash val="solid"/>
            <a:miter lim="800000"/>
            <a:headEnd len="sm" w="sm" type="none"/>
            <a:tailEnd len="sm" w="sm" type="none"/>
          </a:ln>
        </p:spPr>
      </p:cxnSp>
      <p:pic>
        <p:nvPicPr>
          <p:cNvPr id="377" name="Google Shape;377;p72"/>
          <p:cNvPicPr preferRelativeResize="0"/>
          <p:nvPr/>
        </p:nvPicPr>
        <p:blipFill rotWithShape="1">
          <a:blip r:embed="rId2">
            <a:alphaModFix/>
          </a:blip>
          <a:srcRect b="0" l="0" r="0" t="0"/>
          <a:stretch/>
        </p:blipFill>
        <p:spPr>
          <a:xfrm>
            <a:off x="10163331" y="5951948"/>
            <a:ext cx="1665831" cy="610002"/>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bg>
      <p:bgPr>
        <a:solidFill>
          <a:srgbClr val="24ABBF"/>
        </a:solidFill>
      </p:bgPr>
    </p:bg>
    <p:spTree>
      <p:nvGrpSpPr>
        <p:cNvPr id="41" name="Shape 41"/>
        <p:cNvGrpSpPr/>
        <p:nvPr/>
      </p:nvGrpSpPr>
      <p:grpSpPr>
        <a:xfrm>
          <a:off x="0" y="0"/>
          <a:ext cx="0" cy="0"/>
          <a:chOff x="0" y="0"/>
          <a:chExt cx="0" cy="0"/>
        </a:xfrm>
      </p:grpSpPr>
      <p:sp>
        <p:nvSpPr>
          <p:cNvPr id="42" name="Google Shape;42;p8"/>
          <p:cNvSpPr txBox="1"/>
          <p:nvPr>
            <p:ph idx="12" type="sldNum"/>
          </p:nvPr>
        </p:nvSpPr>
        <p:spPr>
          <a:xfrm>
            <a:off x="470222" y="6356350"/>
            <a:ext cx="2743200" cy="36510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0" i="0" sz="1200" u="none" cap="none" strike="noStrike">
                <a:solidFill>
                  <a:schemeClr val="lt1"/>
                </a:solidFill>
                <a:latin typeface="Calibri"/>
                <a:ea typeface="Calibri"/>
                <a:cs typeface="Calibri"/>
                <a:sym typeface="Calibri"/>
              </a:defRPr>
            </a:lvl1pPr>
            <a:lvl2pPr indent="0" lvl="1" marL="0" algn="l">
              <a:spcBef>
                <a:spcPts val="0"/>
              </a:spcBef>
              <a:buNone/>
              <a:defRPr b="0" i="0" sz="1200" u="none" cap="none" strike="noStrike">
                <a:solidFill>
                  <a:schemeClr val="lt1"/>
                </a:solidFill>
                <a:latin typeface="Calibri"/>
                <a:ea typeface="Calibri"/>
                <a:cs typeface="Calibri"/>
                <a:sym typeface="Calibri"/>
              </a:defRPr>
            </a:lvl2pPr>
            <a:lvl3pPr indent="0" lvl="2" marL="0" algn="l">
              <a:spcBef>
                <a:spcPts val="0"/>
              </a:spcBef>
              <a:buNone/>
              <a:defRPr b="0" i="0" sz="1200" u="none" cap="none" strike="noStrike">
                <a:solidFill>
                  <a:schemeClr val="lt1"/>
                </a:solidFill>
                <a:latin typeface="Calibri"/>
                <a:ea typeface="Calibri"/>
                <a:cs typeface="Calibri"/>
                <a:sym typeface="Calibri"/>
              </a:defRPr>
            </a:lvl3pPr>
            <a:lvl4pPr indent="0" lvl="3" marL="0" algn="l">
              <a:spcBef>
                <a:spcPts val="0"/>
              </a:spcBef>
              <a:buNone/>
              <a:defRPr b="0" i="0" sz="1200" u="none" cap="none" strike="noStrike">
                <a:solidFill>
                  <a:schemeClr val="lt1"/>
                </a:solidFill>
                <a:latin typeface="Calibri"/>
                <a:ea typeface="Calibri"/>
                <a:cs typeface="Calibri"/>
                <a:sym typeface="Calibri"/>
              </a:defRPr>
            </a:lvl4pPr>
            <a:lvl5pPr indent="0" lvl="4" marL="0" algn="l">
              <a:spcBef>
                <a:spcPts val="0"/>
              </a:spcBef>
              <a:buNone/>
              <a:defRPr b="0" i="0" sz="1200" u="none" cap="none" strike="noStrike">
                <a:solidFill>
                  <a:schemeClr val="lt1"/>
                </a:solidFill>
                <a:latin typeface="Calibri"/>
                <a:ea typeface="Calibri"/>
                <a:cs typeface="Calibri"/>
                <a:sym typeface="Calibri"/>
              </a:defRPr>
            </a:lvl5pPr>
            <a:lvl6pPr indent="0" lvl="5" marL="0" algn="l">
              <a:spcBef>
                <a:spcPts val="0"/>
              </a:spcBef>
              <a:buNone/>
              <a:defRPr b="0" i="0" sz="1200" u="none" cap="none" strike="noStrike">
                <a:solidFill>
                  <a:schemeClr val="lt1"/>
                </a:solidFill>
                <a:latin typeface="Calibri"/>
                <a:ea typeface="Calibri"/>
                <a:cs typeface="Calibri"/>
                <a:sym typeface="Calibri"/>
              </a:defRPr>
            </a:lvl6pPr>
            <a:lvl7pPr indent="0" lvl="6" marL="0" algn="l">
              <a:spcBef>
                <a:spcPts val="0"/>
              </a:spcBef>
              <a:buNone/>
              <a:defRPr b="0" i="0" sz="1200" u="none" cap="none" strike="noStrike">
                <a:solidFill>
                  <a:schemeClr val="lt1"/>
                </a:solidFill>
                <a:latin typeface="Calibri"/>
                <a:ea typeface="Calibri"/>
                <a:cs typeface="Calibri"/>
                <a:sym typeface="Calibri"/>
              </a:defRPr>
            </a:lvl7pPr>
            <a:lvl8pPr indent="0" lvl="7" marL="0" algn="l">
              <a:spcBef>
                <a:spcPts val="0"/>
              </a:spcBef>
              <a:buNone/>
              <a:defRPr b="0" i="0" sz="1200" u="none" cap="none" strike="noStrike">
                <a:solidFill>
                  <a:schemeClr val="lt1"/>
                </a:solidFill>
                <a:latin typeface="Calibri"/>
                <a:ea typeface="Calibri"/>
                <a:cs typeface="Calibri"/>
                <a:sym typeface="Calibri"/>
              </a:defRPr>
            </a:lvl8pPr>
            <a:lvl9pPr indent="0" lvl="8" marL="0" algn="l">
              <a:spcBef>
                <a:spcPts val="0"/>
              </a:spcBef>
              <a:buNone/>
              <a:defRPr b="0" i="0" sz="1200" u="none" cap="none" strike="noStrike">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cxnSp>
        <p:nvCxnSpPr>
          <p:cNvPr id="43" name="Google Shape;43;p8"/>
          <p:cNvCxnSpPr/>
          <p:nvPr/>
        </p:nvCxnSpPr>
        <p:spPr>
          <a:xfrm>
            <a:off x="416118" y="6223117"/>
            <a:ext cx="9657900" cy="0"/>
          </a:xfrm>
          <a:prstGeom prst="straightConnector1">
            <a:avLst/>
          </a:prstGeom>
          <a:noFill/>
          <a:ln cap="flat" cmpd="sng" w="9525">
            <a:solidFill>
              <a:srgbClr val="FFFFFF"/>
            </a:solidFill>
            <a:prstDash val="solid"/>
            <a:miter lim="800000"/>
            <a:headEnd len="sm" w="sm" type="none"/>
            <a:tailEnd len="sm" w="sm" type="none"/>
          </a:ln>
        </p:spPr>
      </p:cxnSp>
      <p:pic>
        <p:nvPicPr>
          <p:cNvPr id="44" name="Google Shape;44;p8"/>
          <p:cNvPicPr preferRelativeResize="0"/>
          <p:nvPr/>
        </p:nvPicPr>
        <p:blipFill rotWithShape="1">
          <a:blip r:embed="rId2">
            <a:alphaModFix/>
          </a:blip>
          <a:srcRect b="0" l="0" r="0" t="0"/>
          <a:stretch/>
        </p:blipFill>
        <p:spPr>
          <a:xfrm>
            <a:off x="10163331" y="5951948"/>
            <a:ext cx="1665831" cy="610002"/>
          </a:xfrm>
          <a:prstGeom prst="rect">
            <a:avLst/>
          </a:prstGeom>
          <a:noFill/>
          <a:ln>
            <a:noFill/>
          </a:ln>
        </p:spPr>
      </p:pic>
      <p:sp>
        <p:nvSpPr>
          <p:cNvPr id="45" name="Google Shape;45;p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4000"/>
              <a:buNone/>
              <a:defRPr i="0"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8"/>
          <p:cNvSpPr txBox="1"/>
          <p:nvPr>
            <p:ph idx="1" type="body"/>
          </p:nvPr>
        </p:nvSpPr>
        <p:spPr>
          <a:xfrm>
            <a:off x="838200" y="1871779"/>
            <a:ext cx="10515600" cy="43512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Char char="•"/>
              <a:defRPr i="0">
                <a:solidFill>
                  <a:schemeClr val="lt1"/>
                </a:solidFill>
              </a:defRPr>
            </a:lvl1pPr>
            <a:lvl2pPr indent="-381000" lvl="1" marL="914400" algn="l">
              <a:lnSpc>
                <a:spcPct val="90000"/>
              </a:lnSpc>
              <a:spcBef>
                <a:spcPts val="500"/>
              </a:spcBef>
              <a:spcAft>
                <a:spcPts val="0"/>
              </a:spcAft>
              <a:buClr>
                <a:schemeClr val="lt1"/>
              </a:buClr>
              <a:buSzPts val="2400"/>
              <a:buFont typeface="Jost Medium"/>
              <a:buChar char="•"/>
              <a:defRPr i="0">
                <a:solidFill>
                  <a:schemeClr val="lt1"/>
                </a:solidFill>
                <a:latin typeface="Jost Medium"/>
                <a:ea typeface="Jost Medium"/>
                <a:cs typeface="Jost Medium"/>
                <a:sym typeface="Jost Medium"/>
              </a:defRPr>
            </a:lvl2pPr>
            <a:lvl3pPr indent="-355600" lvl="2" marL="1371600" algn="l">
              <a:lnSpc>
                <a:spcPct val="90000"/>
              </a:lnSpc>
              <a:spcBef>
                <a:spcPts val="500"/>
              </a:spcBef>
              <a:spcAft>
                <a:spcPts val="0"/>
              </a:spcAft>
              <a:buClr>
                <a:schemeClr val="lt1"/>
              </a:buClr>
              <a:buSzPts val="2000"/>
              <a:buFont typeface="Jost Medium"/>
              <a:buChar char="•"/>
              <a:defRPr i="0">
                <a:solidFill>
                  <a:schemeClr val="lt1"/>
                </a:solidFill>
                <a:latin typeface="Jost Medium"/>
                <a:ea typeface="Jost Medium"/>
                <a:cs typeface="Jost Medium"/>
                <a:sym typeface="Jost Medium"/>
              </a:defRPr>
            </a:lvl3pPr>
            <a:lvl4pPr indent="-342900" lvl="3" marL="1828800" algn="l">
              <a:lnSpc>
                <a:spcPct val="90000"/>
              </a:lnSpc>
              <a:spcBef>
                <a:spcPts val="500"/>
              </a:spcBef>
              <a:spcAft>
                <a:spcPts val="0"/>
              </a:spcAft>
              <a:buClr>
                <a:schemeClr val="lt1"/>
              </a:buClr>
              <a:buSzPts val="1800"/>
              <a:buFont typeface="Jost Medium"/>
              <a:buChar char="•"/>
              <a:defRPr i="0">
                <a:solidFill>
                  <a:schemeClr val="lt1"/>
                </a:solidFill>
                <a:latin typeface="Jost Medium"/>
                <a:ea typeface="Jost Medium"/>
                <a:cs typeface="Jost Medium"/>
                <a:sym typeface="Jost Medium"/>
              </a:defRPr>
            </a:lvl4pPr>
            <a:lvl5pPr indent="-342900" lvl="4" marL="2286000" algn="l">
              <a:lnSpc>
                <a:spcPct val="90000"/>
              </a:lnSpc>
              <a:spcBef>
                <a:spcPts val="500"/>
              </a:spcBef>
              <a:spcAft>
                <a:spcPts val="0"/>
              </a:spcAft>
              <a:buClr>
                <a:schemeClr val="lt1"/>
              </a:buClr>
              <a:buSzPts val="1800"/>
              <a:buFont typeface="Jost Medium"/>
              <a:buChar char="•"/>
              <a:defRPr i="0">
                <a:solidFill>
                  <a:schemeClr val="lt1"/>
                </a:solidFill>
                <a:latin typeface="Jost Medium"/>
                <a:ea typeface="Jost Medium"/>
                <a:cs typeface="Jost Medium"/>
                <a:sym typeface="Jost Medium"/>
              </a:defRPr>
            </a:lvl5pPr>
            <a:lvl6pPr indent="-342900" lvl="5" marL="2743200" algn="l">
              <a:lnSpc>
                <a:spcPct val="90000"/>
              </a:lnSpc>
              <a:spcBef>
                <a:spcPts val="500"/>
              </a:spcBef>
              <a:spcAft>
                <a:spcPts val="0"/>
              </a:spcAft>
              <a:buClr>
                <a:schemeClr val="dk1"/>
              </a:buClr>
              <a:buSzPts val="1800"/>
              <a:buFont typeface="Jost Medium"/>
              <a:buChar char="•"/>
              <a:defRPr>
                <a:latin typeface="Jost Medium"/>
                <a:ea typeface="Jost Medium"/>
                <a:cs typeface="Jost Medium"/>
                <a:sym typeface="Jost Medium"/>
              </a:defRPr>
            </a:lvl6pPr>
            <a:lvl7pPr indent="-342900" lvl="6" marL="3200400" algn="l">
              <a:lnSpc>
                <a:spcPct val="90000"/>
              </a:lnSpc>
              <a:spcBef>
                <a:spcPts val="500"/>
              </a:spcBef>
              <a:spcAft>
                <a:spcPts val="0"/>
              </a:spcAft>
              <a:buClr>
                <a:schemeClr val="dk1"/>
              </a:buClr>
              <a:buSzPts val="1800"/>
              <a:buFont typeface="Jost Medium"/>
              <a:buChar char="•"/>
              <a:defRPr>
                <a:latin typeface="Jost Medium"/>
                <a:ea typeface="Jost Medium"/>
                <a:cs typeface="Jost Medium"/>
                <a:sym typeface="Jost Medium"/>
              </a:defRPr>
            </a:lvl7pPr>
            <a:lvl8pPr indent="-342900" lvl="7" marL="3657600" algn="l">
              <a:lnSpc>
                <a:spcPct val="90000"/>
              </a:lnSpc>
              <a:spcBef>
                <a:spcPts val="500"/>
              </a:spcBef>
              <a:spcAft>
                <a:spcPts val="0"/>
              </a:spcAft>
              <a:buClr>
                <a:schemeClr val="dk1"/>
              </a:buClr>
              <a:buSzPts val="1800"/>
              <a:buFont typeface="Jost Medium"/>
              <a:buChar char="•"/>
              <a:defRPr>
                <a:latin typeface="Jost Medium"/>
                <a:ea typeface="Jost Medium"/>
                <a:cs typeface="Jost Medium"/>
                <a:sym typeface="Jost Medium"/>
              </a:defRPr>
            </a:lvl8pPr>
            <a:lvl9pPr indent="-342900" lvl="8" marL="4114800" algn="l">
              <a:lnSpc>
                <a:spcPct val="90000"/>
              </a:lnSpc>
              <a:spcBef>
                <a:spcPts val="500"/>
              </a:spcBef>
              <a:spcAft>
                <a:spcPts val="0"/>
              </a:spcAft>
              <a:buClr>
                <a:schemeClr val="dk1"/>
              </a:buClr>
              <a:buSzPts val="1800"/>
              <a:buFont typeface="Jost Medium"/>
              <a:buChar char="•"/>
              <a:defRPr>
                <a:latin typeface="Jost Medium"/>
                <a:ea typeface="Jost Medium"/>
                <a:cs typeface="Jost Medium"/>
                <a:sym typeface="Jost Medium"/>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Blank">
  <p:cSld name="5_Blank">
    <p:bg>
      <p:bgPr>
        <a:solidFill>
          <a:srgbClr val="F6290E"/>
        </a:solidFill>
      </p:bgPr>
    </p:bg>
    <p:spTree>
      <p:nvGrpSpPr>
        <p:cNvPr id="378" name="Shape 378"/>
        <p:cNvGrpSpPr/>
        <p:nvPr/>
      </p:nvGrpSpPr>
      <p:grpSpPr>
        <a:xfrm>
          <a:off x="0" y="0"/>
          <a:ext cx="0" cy="0"/>
          <a:chOff x="0" y="0"/>
          <a:chExt cx="0" cy="0"/>
        </a:xfrm>
      </p:grpSpPr>
      <p:sp>
        <p:nvSpPr>
          <p:cNvPr id="379" name="Google Shape;379;p73"/>
          <p:cNvSpPr txBox="1"/>
          <p:nvPr>
            <p:ph idx="12" type="sldNum"/>
          </p:nvPr>
        </p:nvSpPr>
        <p:spPr>
          <a:xfrm>
            <a:off x="470222" y="6356350"/>
            <a:ext cx="2743200" cy="365100"/>
          </a:xfrm>
          <a:prstGeom prst="rect">
            <a:avLst/>
          </a:prstGeom>
          <a:noFill/>
          <a:ln>
            <a:noFill/>
          </a:ln>
        </p:spPr>
        <p:txBody>
          <a:bodyPr anchorCtr="0" anchor="ctr" bIns="45700" lIns="91425" spcFirstLastPara="1" rIns="91425" wrap="square" tIns="45700">
            <a:noAutofit/>
          </a:bodyPr>
          <a:lstStyle>
            <a:lvl1pPr indent="0" lvl="0" marL="0" rtl="0" algn="l">
              <a:spcBef>
                <a:spcPts val="0"/>
              </a:spcBef>
              <a:buNone/>
              <a:defRPr sz="1200">
                <a:solidFill>
                  <a:schemeClr val="lt1"/>
                </a:solidFill>
                <a:latin typeface="Calibri"/>
                <a:ea typeface="Calibri"/>
                <a:cs typeface="Calibri"/>
                <a:sym typeface="Calibri"/>
              </a:defRPr>
            </a:lvl1pPr>
            <a:lvl2pPr indent="0" lvl="1" marL="0" rtl="0" algn="l">
              <a:spcBef>
                <a:spcPts val="0"/>
              </a:spcBef>
              <a:buNone/>
              <a:defRPr sz="1200">
                <a:solidFill>
                  <a:schemeClr val="lt1"/>
                </a:solidFill>
                <a:latin typeface="Calibri"/>
                <a:ea typeface="Calibri"/>
                <a:cs typeface="Calibri"/>
                <a:sym typeface="Calibri"/>
              </a:defRPr>
            </a:lvl2pPr>
            <a:lvl3pPr indent="0" lvl="2" marL="0" rtl="0" algn="l">
              <a:spcBef>
                <a:spcPts val="0"/>
              </a:spcBef>
              <a:buNone/>
              <a:defRPr sz="1200">
                <a:solidFill>
                  <a:schemeClr val="lt1"/>
                </a:solidFill>
                <a:latin typeface="Calibri"/>
                <a:ea typeface="Calibri"/>
                <a:cs typeface="Calibri"/>
                <a:sym typeface="Calibri"/>
              </a:defRPr>
            </a:lvl3pPr>
            <a:lvl4pPr indent="0" lvl="3" marL="0" rtl="0" algn="l">
              <a:spcBef>
                <a:spcPts val="0"/>
              </a:spcBef>
              <a:buNone/>
              <a:defRPr sz="1200">
                <a:solidFill>
                  <a:schemeClr val="lt1"/>
                </a:solidFill>
                <a:latin typeface="Calibri"/>
                <a:ea typeface="Calibri"/>
                <a:cs typeface="Calibri"/>
                <a:sym typeface="Calibri"/>
              </a:defRPr>
            </a:lvl4pPr>
            <a:lvl5pPr indent="0" lvl="4" marL="0" rtl="0" algn="l">
              <a:spcBef>
                <a:spcPts val="0"/>
              </a:spcBef>
              <a:buNone/>
              <a:defRPr sz="1200">
                <a:solidFill>
                  <a:schemeClr val="lt1"/>
                </a:solidFill>
                <a:latin typeface="Calibri"/>
                <a:ea typeface="Calibri"/>
                <a:cs typeface="Calibri"/>
                <a:sym typeface="Calibri"/>
              </a:defRPr>
            </a:lvl5pPr>
            <a:lvl6pPr indent="0" lvl="5" marL="0" rtl="0" algn="l">
              <a:spcBef>
                <a:spcPts val="0"/>
              </a:spcBef>
              <a:buNone/>
              <a:defRPr sz="1200">
                <a:solidFill>
                  <a:schemeClr val="lt1"/>
                </a:solidFill>
                <a:latin typeface="Calibri"/>
                <a:ea typeface="Calibri"/>
                <a:cs typeface="Calibri"/>
                <a:sym typeface="Calibri"/>
              </a:defRPr>
            </a:lvl6pPr>
            <a:lvl7pPr indent="0" lvl="6" marL="0" rtl="0" algn="l">
              <a:spcBef>
                <a:spcPts val="0"/>
              </a:spcBef>
              <a:buNone/>
              <a:defRPr sz="1200">
                <a:solidFill>
                  <a:schemeClr val="lt1"/>
                </a:solidFill>
                <a:latin typeface="Calibri"/>
                <a:ea typeface="Calibri"/>
                <a:cs typeface="Calibri"/>
                <a:sym typeface="Calibri"/>
              </a:defRPr>
            </a:lvl7pPr>
            <a:lvl8pPr indent="0" lvl="7" marL="0" rtl="0" algn="l">
              <a:spcBef>
                <a:spcPts val="0"/>
              </a:spcBef>
              <a:buNone/>
              <a:defRPr sz="1200">
                <a:solidFill>
                  <a:schemeClr val="lt1"/>
                </a:solidFill>
                <a:latin typeface="Calibri"/>
                <a:ea typeface="Calibri"/>
                <a:cs typeface="Calibri"/>
                <a:sym typeface="Calibri"/>
              </a:defRPr>
            </a:lvl8pPr>
            <a:lvl9pPr indent="0" lvl="8" marL="0" rtl="0" algn="l">
              <a:spcBef>
                <a:spcPts val="0"/>
              </a:spcBef>
              <a:buNone/>
              <a:defRPr sz="1200">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cxnSp>
        <p:nvCxnSpPr>
          <p:cNvPr id="380" name="Google Shape;380;p73"/>
          <p:cNvCxnSpPr/>
          <p:nvPr/>
        </p:nvCxnSpPr>
        <p:spPr>
          <a:xfrm>
            <a:off x="416118" y="6223117"/>
            <a:ext cx="9657900" cy="0"/>
          </a:xfrm>
          <a:prstGeom prst="straightConnector1">
            <a:avLst/>
          </a:prstGeom>
          <a:noFill/>
          <a:ln cap="flat" cmpd="sng" w="9525">
            <a:solidFill>
              <a:srgbClr val="FFFFFF"/>
            </a:solidFill>
            <a:prstDash val="solid"/>
            <a:miter lim="800000"/>
            <a:headEnd len="sm" w="sm" type="none"/>
            <a:tailEnd len="sm" w="sm" type="none"/>
          </a:ln>
        </p:spPr>
      </p:cxnSp>
      <p:pic>
        <p:nvPicPr>
          <p:cNvPr id="381" name="Google Shape;381;p73"/>
          <p:cNvPicPr preferRelativeResize="0"/>
          <p:nvPr/>
        </p:nvPicPr>
        <p:blipFill rotWithShape="1">
          <a:blip r:embed="rId2">
            <a:alphaModFix/>
          </a:blip>
          <a:srcRect b="0" l="0" r="0" t="0"/>
          <a:stretch/>
        </p:blipFill>
        <p:spPr>
          <a:xfrm>
            <a:off x="10163331" y="5951948"/>
            <a:ext cx="1665831" cy="610002"/>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spTree>
      <p:nvGrpSpPr>
        <p:cNvPr id="382" name="Shape 382"/>
        <p:cNvGrpSpPr/>
        <p:nvPr/>
      </p:nvGrpSpPr>
      <p:grpSpPr>
        <a:xfrm>
          <a:off x="0" y="0"/>
          <a:ext cx="0" cy="0"/>
          <a:chOff x="0" y="0"/>
          <a:chExt cx="0" cy="0"/>
        </a:xfrm>
      </p:grpSpPr>
      <p:sp>
        <p:nvSpPr>
          <p:cNvPr id="383" name="Google Shape;383;p74"/>
          <p:cNvSpPr txBox="1"/>
          <p:nvPr>
            <p:ph type="title"/>
          </p:nvPr>
        </p:nvSpPr>
        <p:spPr>
          <a:xfrm>
            <a:off x="415600" y="1474833"/>
            <a:ext cx="11360700" cy="2618100"/>
          </a:xfrm>
          <a:prstGeom prst="rect">
            <a:avLst/>
          </a:prstGeom>
          <a:noFill/>
          <a:ln>
            <a:noFill/>
          </a:ln>
        </p:spPr>
        <p:txBody>
          <a:bodyPr anchorCtr="0" anchor="b" bIns="91425" lIns="91425" spcFirstLastPara="1" rIns="91425" wrap="square" tIns="91425">
            <a:normAutofit/>
          </a:bodyPr>
          <a:lstStyle>
            <a:lvl1pPr lvl="0" rtl="0" algn="ctr">
              <a:spcBef>
                <a:spcPts val="0"/>
              </a:spcBef>
              <a:spcAft>
                <a:spcPts val="0"/>
              </a:spcAft>
              <a:buClr>
                <a:schemeClr val="dk1"/>
              </a:buClr>
              <a:buSzPts val="12000"/>
              <a:buFont typeface="Calibri"/>
              <a:buNone/>
              <a:defRPr sz="16000"/>
            </a:lvl1pPr>
            <a:lvl2pPr lvl="1" rtl="0" algn="ctr">
              <a:spcBef>
                <a:spcPts val="0"/>
              </a:spcBef>
              <a:spcAft>
                <a:spcPts val="0"/>
              </a:spcAft>
              <a:buSzPts val="12000"/>
              <a:buNone/>
              <a:defRPr sz="16000"/>
            </a:lvl2pPr>
            <a:lvl3pPr lvl="2" rtl="0" algn="ctr">
              <a:spcBef>
                <a:spcPts val="0"/>
              </a:spcBef>
              <a:spcAft>
                <a:spcPts val="0"/>
              </a:spcAft>
              <a:buSzPts val="12000"/>
              <a:buNone/>
              <a:defRPr sz="16000"/>
            </a:lvl3pPr>
            <a:lvl4pPr lvl="3" rtl="0" algn="ctr">
              <a:spcBef>
                <a:spcPts val="0"/>
              </a:spcBef>
              <a:spcAft>
                <a:spcPts val="0"/>
              </a:spcAft>
              <a:buSzPts val="12000"/>
              <a:buNone/>
              <a:defRPr sz="16000"/>
            </a:lvl4pPr>
            <a:lvl5pPr lvl="4" rtl="0" algn="ctr">
              <a:spcBef>
                <a:spcPts val="0"/>
              </a:spcBef>
              <a:spcAft>
                <a:spcPts val="0"/>
              </a:spcAft>
              <a:buSzPts val="12000"/>
              <a:buNone/>
              <a:defRPr sz="16000"/>
            </a:lvl5pPr>
            <a:lvl6pPr lvl="5" rtl="0" algn="ctr">
              <a:spcBef>
                <a:spcPts val="0"/>
              </a:spcBef>
              <a:spcAft>
                <a:spcPts val="0"/>
              </a:spcAft>
              <a:buSzPts val="12000"/>
              <a:buNone/>
              <a:defRPr sz="16000"/>
            </a:lvl6pPr>
            <a:lvl7pPr lvl="6" rtl="0" algn="ctr">
              <a:spcBef>
                <a:spcPts val="0"/>
              </a:spcBef>
              <a:spcAft>
                <a:spcPts val="0"/>
              </a:spcAft>
              <a:buSzPts val="12000"/>
              <a:buNone/>
              <a:defRPr sz="16000"/>
            </a:lvl7pPr>
            <a:lvl8pPr lvl="7" rtl="0" algn="ctr">
              <a:spcBef>
                <a:spcPts val="0"/>
              </a:spcBef>
              <a:spcAft>
                <a:spcPts val="0"/>
              </a:spcAft>
              <a:buSzPts val="12000"/>
              <a:buNone/>
              <a:defRPr sz="16000"/>
            </a:lvl8pPr>
            <a:lvl9pPr lvl="8" rtl="0" algn="ctr">
              <a:spcBef>
                <a:spcPts val="0"/>
              </a:spcBef>
              <a:spcAft>
                <a:spcPts val="0"/>
              </a:spcAft>
              <a:buSzPts val="12000"/>
              <a:buNone/>
              <a:defRPr sz="16000"/>
            </a:lvl9pPr>
          </a:lstStyle>
          <a:p/>
        </p:txBody>
      </p:sp>
      <p:sp>
        <p:nvSpPr>
          <p:cNvPr id="384" name="Google Shape;384;p74"/>
          <p:cNvSpPr txBox="1"/>
          <p:nvPr>
            <p:ph idx="12" type="sldNum"/>
          </p:nvPr>
        </p:nvSpPr>
        <p:spPr>
          <a:xfrm>
            <a:off x="11296611" y="6217623"/>
            <a:ext cx="731700" cy="524700"/>
          </a:xfrm>
          <a:prstGeom prst="rect">
            <a:avLst/>
          </a:prstGeom>
          <a:noFill/>
          <a:ln>
            <a:noFill/>
          </a:ln>
        </p:spPr>
        <p:txBody>
          <a:bodyPr anchorCtr="0" anchor="ctr" bIns="91425" lIns="91425" spcFirstLastPara="1" rIns="91425" wrap="square" tIns="91425">
            <a:noAutofit/>
          </a:bodyPr>
          <a:lstStyle>
            <a:lvl1pPr indent="0" lvl="0" marL="0" rtl="0" algn="r">
              <a:buClr>
                <a:srgbClr val="888888"/>
              </a:buClr>
              <a:buSzPts val="1600"/>
              <a:buFont typeface="Calibri"/>
              <a:buNone/>
              <a:defRPr b="0" i="0" sz="1600" u="none" cap="none" strike="noStrike">
                <a:solidFill>
                  <a:srgbClr val="888888"/>
                </a:solidFill>
                <a:latin typeface="Calibri"/>
                <a:ea typeface="Calibri"/>
                <a:cs typeface="Calibri"/>
                <a:sym typeface="Calibri"/>
              </a:defRPr>
            </a:lvl1pPr>
            <a:lvl2pPr indent="0" lvl="1" marL="0" rtl="0" algn="r">
              <a:buClr>
                <a:srgbClr val="888888"/>
              </a:buClr>
              <a:buSzPts val="1600"/>
              <a:buFont typeface="Calibri"/>
              <a:buNone/>
              <a:defRPr b="0" i="0" sz="1600" u="none" cap="none" strike="noStrike">
                <a:solidFill>
                  <a:srgbClr val="888888"/>
                </a:solidFill>
                <a:latin typeface="Calibri"/>
                <a:ea typeface="Calibri"/>
                <a:cs typeface="Calibri"/>
                <a:sym typeface="Calibri"/>
              </a:defRPr>
            </a:lvl2pPr>
            <a:lvl3pPr indent="0" lvl="2" marL="0" rtl="0" algn="r">
              <a:buClr>
                <a:srgbClr val="888888"/>
              </a:buClr>
              <a:buSzPts val="1600"/>
              <a:buFont typeface="Calibri"/>
              <a:buNone/>
              <a:defRPr b="0" i="0" sz="1600" u="none" cap="none" strike="noStrike">
                <a:solidFill>
                  <a:srgbClr val="888888"/>
                </a:solidFill>
                <a:latin typeface="Calibri"/>
                <a:ea typeface="Calibri"/>
                <a:cs typeface="Calibri"/>
                <a:sym typeface="Calibri"/>
              </a:defRPr>
            </a:lvl3pPr>
            <a:lvl4pPr indent="0" lvl="3" marL="0" rtl="0" algn="r">
              <a:buClr>
                <a:srgbClr val="888888"/>
              </a:buClr>
              <a:buSzPts val="1600"/>
              <a:buFont typeface="Calibri"/>
              <a:buNone/>
              <a:defRPr b="0" i="0" sz="1600" u="none" cap="none" strike="noStrike">
                <a:solidFill>
                  <a:srgbClr val="888888"/>
                </a:solidFill>
                <a:latin typeface="Calibri"/>
                <a:ea typeface="Calibri"/>
                <a:cs typeface="Calibri"/>
                <a:sym typeface="Calibri"/>
              </a:defRPr>
            </a:lvl4pPr>
            <a:lvl5pPr indent="0" lvl="4" marL="0" rtl="0" algn="r">
              <a:buClr>
                <a:srgbClr val="888888"/>
              </a:buClr>
              <a:buSzPts val="1600"/>
              <a:buFont typeface="Calibri"/>
              <a:buNone/>
              <a:defRPr b="0" i="0" sz="1600" u="none" cap="none" strike="noStrike">
                <a:solidFill>
                  <a:srgbClr val="888888"/>
                </a:solidFill>
                <a:latin typeface="Calibri"/>
                <a:ea typeface="Calibri"/>
                <a:cs typeface="Calibri"/>
                <a:sym typeface="Calibri"/>
              </a:defRPr>
            </a:lvl5pPr>
            <a:lvl6pPr indent="0" lvl="5" marL="0" rtl="0" algn="r">
              <a:buClr>
                <a:srgbClr val="888888"/>
              </a:buClr>
              <a:buSzPts val="1600"/>
              <a:buFont typeface="Calibri"/>
              <a:buNone/>
              <a:defRPr b="0" i="0" sz="1600" u="none" cap="none" strike="noStrike">
                <a:solidFill>
                  <a:srgbClr val="888888"/>
                </a:solidFill>
                <a:latin typeface="Calibri"/>
                <a:ea typeface="Calibri"/>
                <a:cs typeface="Calibri"/>
                <a:sym typeface="Calibri"/>
              </a:defRPr>
            </a:lvl6pPr>
            <a:lvl7pPr indent="0" lvl="6" marL="0" rtl="0" algn="r">
              <a:buClr>
                <a:srgbClr val="888888"/>
              </a:buClr>
              <a:buSzPts val="1600"/>
              <a:buFont typeface="Calibri"/>
              <a:buNone/>
              <a:defRPr b="0" i="0" sz="1600" u="none" cap="none" strike="noStrike">
                <a:solidFill>
                  <a:srgbClr val="888888"/>
                </a:solidFill>
                <a:latin typeface="Calibri"/>
                <a:ea typeface="Calibri"/>
                <a:cs typeface="Calibri"/>
                <a:sym typeface="Calibri"/>
              </a:defRPr>
            </a:lvl7pPr>
            <a:lvl8pPr indent="0" lvl="7" marL="0" rtl="0" algn="r">
              <a:buClr>
                <a:srgbClr val="888888"/>
              </a:buClr>
              <a:buSzPts val="1600"/>
              <a:buFont typeface="Calibri"/>
              <a:buNone/>
              <a:defRPr b="0" i="0" sz="1600" u="none" cap="none" strike="noStrike">
                <a:solidFill>
                  <a:srgbClr val="888888"/>
                </a:solidFill>
                <a:latin typeface="Calibri"/>
                <a:ea typeface="Calibri"/>
                <a:cs typeface="Calibri"/>
                <a:sym typeface="Calibri"/>
              </a:defRPr>
            </a:lvl8pPr>
            <a:lvl9pPr indent="0" lvl="8" marL="0" rtl="0" algn="r">
              <a:buClr>
                <a:srgbClr val="888888"/>
              </a:buClr>
              <a:buSzPts val="1600"/>
              <a:buFont typeface="Calibri"/>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bg>
      <p:bgPr>
        <a:blipFill>
          <a:blip r:embed="rId2">
            <a:alphaModFix/>
          </a:blip>
          <a:stretch>
            <a:fillRect/>
          </a:stretch>
        </a:blipFill>
      </p:bgPr>
    </p:bg>
    <p:spTree>
      <p:nvGrpSpPr>
        <p:cNvPr id="385" name="Shape 385"/>
        <p:cNvGrpSpPr/>
        <p:nvPr/>
      </p:nvGrpSpPr>
      <p:grpSpPr>
        <a:xfrm>
          <a:off x="0" y="0"/>
          <a:ext cx="0" cy="0"/>
          <a:chOff x="0" y="0"/>
          <a:chExt cx="0" cy="0"/>
        </a:xfrm>
      </p:grpSpPr>
      <p:sp>
        <p:nvSpPr>
          <p:cNvPr id="386" name="Google Shape;386;p75"/>
          <p:cNvSpPr/>
          <p:nvPr/>
        </p:nvSpPr>
        <p:spPr>
          <a:xfrm>
            <a:off x="0" y="525174"/>
            <a:ext cx="10827900" cy="1719300"/>
          </a:xfrm>
          <a:prstGeom prst="rect">
            <a:avLst/>
          </a:prstGeom>
          <a:solidFill>
            <a:srgbClr val="F6290E">
              <a:alpha val="6039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87" name="Google Shape;387;p75"/>
          <p:cNvSpPr txBox="1"/>
          <p:nvPr>
            <p:ph type="title"/>
          </p:nvPr>
        </p:nvSpPr>
        <p:spPr>
          <a:xfrm>
            <a:off x="312304" y="649866"/>
            <a:ext cx="10515600" cy="8049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lt1"/>
              </a:buClr>
              <a:buSzPts val="4400"/>
              <a:buFont typeface="Arial Black"/>
              <a:buNone/>
              <a:defRPr b="1" i="0" sz="4400">
                <a:solidFill>
                  <a:schemeClr val="lt1"/>
                </a:solidFill>
                <a:latin typeface="Arial Black"/>
                <a:ea typeface="Arial Black"/>
                <a:cs typeface="Arial Black"/>
                <a:sym typeface="Arial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88" name="Google Shape;388;p75"/>
          <p:cNvSpPr txBox="1"/>
          <p:nvPr>
            <p:ph idx="1" type="body"/>
          </p:nvPr>
        </p:nvSpPr>
        <p:spPr>
          <a:xfrm>
            <a:off x="312304" y="1454728"/>
            <a:ext cx="10515600" cy="15003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lt1"/>
              </a:buClr>
              <a:buSzPts val="2400"/>
              <a:buFont typeface="Arial"/>
              <a:buNone/>
              <a:defRPr b="1" i="0" sz="2400">
                <a:solidFill>
                  <a:schemeClr val="lt1"/>
                </a:solidFill>
                <a:latin typeface="Arial"/>
                <a:ea typeface="Arial"/>
                <a:cs typeface="Arial"/>
                <a:sym typeface="Aria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pic>
        <p:nvPicPr>
          <p:cNvPr id="389" name="Google Shape;389;p75"/>
          <p:cNvPicPr preferRelativeResize="0"/>
          <p:nvPr/>
        </p:nvPicPr>
        <p:blipFill rotWithShape="1">
          <a:blip r:embed="rId3">
            <a:alphaModFix/>
          </a:blip>
          <a:srcRect b="0" l="0" r="0" t="0"/>
          <a:stretch/>
        </p:blipFill>
        <p:spPr>
          <a:xfrm>
            <a:off x="9381921" y="5810397"/>
            <a:ext cx="2438940" cy="893105"/>
          </a:xfrm>
          <a:prstGeom prst="rect">
            <a:avLst/>
          </a:prstGeom>
          <a:noFill/>
          <a:ln>
            <a:noFill/>
          </a:ln>
        </p:spPr>
      </p:pic>
      <p:sp>
        <p:nvSpPr>
          <p:cNvPr id="390" name="Google Shape;390;p75"/>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lvl1pPr lvl="0" rtl="0">
              <a:buNone/>
              <a:defRPr sz="1300">
                <a:solidFill>
                  <a:schemeClr val="lt1"/>
                </a:solidFill>
                <a:latin typeface="Arial"/>
                <a:ea typeface="Arial"/>
                <a:cs typeface="Arial"/>
                <a:sym typeface="Arial"/>
              </a:defRPr>
            </a:lvl1pPr>
            <a:lvl2pPr lvl="1" rtl="0">
              <a:buNone/>
              <a:defRPr sz="1300">
                <a:solidFill>
                  <a:schemeClr val="lt1"/>
                </a:solidFill>
                <a:latin typeface="Arial"/>
                <a:ea typeface="Arial"/>
                <a:cs typeface="Arial"/>
                <a:sym typeface="Arial"/>
              </a:defRPr>
            </a:lvl2pPr>
            <a:lvl3pPr lvl="2" rtl="0">
              <a:buNone/>
              <a:defRPr sz="1300">
                <a:solidFill>
                  <a:schemeClr val="lt1"/>
                </a:solidFill>
                <a:latin typeface="Arial"/>
                <a:ea typeface="Arial"/>
                <a:cs typeface="Arial"/>
                <a:sym typeface="Arial"/>
              </a:defRPr>
            </a:lvl3pPr>
            <a:lvl4pPr lvl="3" rtl="0">
              <a:buNone/>
              <a:defRPr sz="1300">
                <a:solidFill>
                  <a:schemeClr val="lt1"/>
                </a:solidFill>
                <a:latin typeface="Arial"/>
                <a:ea typeface="Arial"/>
                <a:cs typeface="Arial"/>
                <a:sym typeface="Arial"/>
              </a:defRPr>
            </a:lvl4pPr>
            <a:lvl5pPr lvl="4" rtl="0">
              <a:buNone/>
              <a:defRPr sz="1300">
                <a:solidFill>
                  <a:schemeClr val="lt1"/>
                </a:solidFill>
                <a:latin typeface="Arial"/>
                <a:ea typeface="Arial"/>
                <a:cs typeface="Arial"/>
                <a:sym typeface="Arial"/>
              </a:defRPr>
            </a:lvl5pPr>
            <a:lvl6pPr lvl="5" rtl="0">
              <a:buNone/>
              <a:defRPr sz="1300">
                <a:solidFill>
                  <a:schemeClr val="lt1"/>
                </a:solidFill>
                <a:latin typeface="Arial"/>
                <a:ea typeface="Arial"/>
                <a:cs typeface="Arial"/>
                <a:sym typeface="Arial"/>
              </a:defRPr>
            </a:lvl6pPr>
            <a:lvl7pPr lvl="6" rtl="0">
              <a:buNone/>
              <a:defRPr sz="1300">
                <a:solidFill>
                  <a:schemeClr val="lt1"/>
                </a:solidFill>
                <a:latin typeface="Arial"/>
                <a:ea typeface="Arial"/>
                <a:cs typeface="Arial"/>
                <a:sym typeface="Arial"/>
              </a:defRPr>
            </a:lvl7pPr>
            <a:lvl8pPr lvl="7" rtl="0">
              <a:buNone/>
              <a:defRPr sz="1300">
                <a:solidFill>
                  <a:schemeClr val="lt1"/>
                </a:solidFill>
                <a:latin typeface="Arial"/>
                <a:ea typeface="Arial"/>
                <a:cs typeface="Arial"/>
                <a:sym typeface="Arial"/>
              </a:defRPr>
            </a:lvl8pPr>
            <a:lvl9pPr lvl="8" rtl="0">
              <a:buNone/>
              <a:defRPr sz="13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1">
  <p:cSld name="2_Title and Content_1">
    <p:spTree>
      <p:nvGrpSpPr>
        <p:cNvPr id="391" name="Shape 391"/>
        <p:cNvGrpSpPr/>
        <p:nvPr/>
      </p:nvGrpSpPr>
      <p:grpSpPr>
        <a:xfrm>
          <a:off x="0" y="0"/>
          <a:ext cx="0" cy="0"/>
          <a:chOff x="0" y="0"/>
          <a:chExt cx="0" cy="0"/>
        </a:xfrm>
      </p:grpSpPr>
      <p:pic>
        <p:nvPicPr>
          <p:cNvPr id="392" name="Google Shape;392;p76"/>
          <p:cNvPicPr preferRelativeResize="0"/>
          <p:nvPr/>
        </p:nvPicPr>
        <p:blipFill rotWithShape="1">
          <a:blip r:embed="rId2">
            <a:alphaModFix/>
          </a:blip>
          <a:srcRect b="0" l="0" r="0" t="0"/>
          <a:stretch/>
        </p:blipFill>
        <p:spPr>
          <a:xfrm>
            <a:off x="-7285" y="-6163"/>
            <a:ext cx="12224511" cy="6876289"/>
          </a:xfrm>
          <a:prstGeom prst="rect">
            <a:avLst/>
          </a:prstGeom>
          <a:noFill/>
          <a:ln>
            <a:noFill/>
          </a:ln>
        </p:spPr>
      </p:pic>
      <p:sp>
        <p:nvSpPr>
          <p:cNvPr id="393" name="Google Shape;393;p76"/>
          <p:cNvSpPr txBox="1"/>
          <p:nvPr>
            <p:ph type="title"/>
          </p:nvPr>
        </p:nvSpPr>
        <p:spPr>
          <a:xfrm>
            <a:off x="4265537" y="2577571"/>
            <a:ext cx="6210600" cy="1968000"/>
          </a:xfrm>
          <a:prstGeom prst="rect">
            <a:avLst/>
          </a:prstGeom>
          <a:noFill/>
          <a:ln>
            <a:noFill/>
          </a:ln>
        </p:spPr>
        <p:txBody>
          <a:bodyPr anchorCtr="0" anchor="t" bIns="45700" lIns="91425" spcFirstLastPara="1" rIns="91425" wrap="square" tIns="45700">
            <a:normAutofit/>
          </a:bodyPr>
          <a:lstStyle>
            <a:lvl1pPr lvl="0" rtl="0" algn="l">
              <a:spcBef>
                <a:spcPts val="0"/>
              </a:spcBef>
              <a:spcAft>
                <a:spcPts val="0"/>
              </a:spcAft>
              <a:buClr>
                <a:schemeClr val="dk1"/>
              </a:buClr>
              <a:buSzPts val="3733"/>
              <a:buFont typeface="Arial"/>
              <a:buNone/>
              <a:defRPr b="0" sz="3733">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94" name="Google Shape;394;p76"/>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lvl1pPr lvl="0" rtl="0">
              <a:buNone/>
              <a:defRPr sz="1300">
                <a:solidFill>
                  <a:srgbClr val="173478"/>
                </a:solidFill>
                <a:latin typeface="Jost Medium"/>
                <a:ea typeface="Jost Medium"/>
                <a:cs typeface="Jost Medium"/>
                <a:sym typeface="Jost Medium"/>
              </a:defRPr>
            </a:lvl1pPr>
            <a:lvl2pPr lvl="1" rtl="0">
              <a:buNone/>
              <a:defRPr sz="1300">
                <a:solidFill>
                  <a:srgbClr val="173478"/>
                </a:solidFill>
                <a:latin typeface="Jost Medium"/>
                <a:ea typeface="Jost Medium"/>
                <a:cs typeface="Jost Medium"/>
                <a:sym typeface="Jost Medium"/>
              </a:defRPr>
            </a:lvl2pPr>
            <a:lvl3pPr lvl="2" rtl="0">
              <a:buNone/>
              <a:defRPr sz="1300">
                <a:solidFill>
                  <a:srgbClr val="173478"/>
                </a:solidFill>
                <a:latin typeface="Jost Medium"/>
                <a:ea typeface="Jost Medium"/>
                <a:cs typeface="Jost Medium"/>
                <a:sym typeface="Jost Medium"/>
              </a:defRPr>
            </a:lvl3pPr>
            <a:lvl4pPr lvl="3" rtl="0">
              <a:buNone/>
              <a:defRPr sz="1300">
                <a:solidFill>
                  <a:srgbClr val="173478"/>
                </a:solidFill>
                <a:latin typeface="Jost Medium"/>
                <a:ea typeface="Jost Medium"/>
                <a:cs typeface="Jost Medium"/>
                <a:sym typeface="Jost Medium"/>
              </a:defRPr>
            </a:lvl4pPr>
            <a:lvl5pPr lvl="4" rtl="0">
              <a:buNone/>
              <a:defRPr sz="1300">
                <a:solidFill>
                  <a:srgbClr val="173478"/>
                </a:solidFill>
                <a:latin typeface="Jost Medium"/>
                <a:ea typeface="Jost Medium"/>
                <a:cs typeface="Jost Medium"/>
                <a:sym typeface="Jost Medium"/>
              </a:defRPr>
            </a:lvl5pPr>
            <a:lvl6pPr lvl="5" rtl="0">
              <a:buNone/>
              <a:defRPr sz="1300">
                <a:solidFill>
                  <a:srgbClr val="173478"/>
                </a:solidFill>
                <a:latin typeface="Jost Medium"/>
                <a:ea typeface="Jost Medium"/>
                <a:cs typeface="Jost Medium"/>
                <a:sym typeface="Jost Medium"/>
              </a:defRPr>
            </a:lvl6pPr>
            <a:lvl7pPr lvl="6" rtl="0">
              <a:buNone/>
              <a:defRPr sz="1300">
                <a:solidFill>
                  <a:srgbClr val="173478"/>
                </a:solidFill>
                <a:latin typeface="Jost Medium"/>
                <a:ea typeface="Jost Medium"/>
                <a:cs typeface="Jost Medium"/>
                <a:sym typeface="Jost Medium"/>
              </a:defRPr>
            </a:lvl7pPr>
            <a:lvl8pPr lvl="7" rtl="0">
              <a:buNone/>
              <a:defRPr sz="1300">
                <a:solidFill>
                  <a:srgbClr val="173478"/>
                </a:solidFill>
                <a:latin typeface="Jost Medium"/>
                <a:ea typeface="Jost Medium"/>
                <a:cs typeface="Jost Medium"/>
                <a:sym typeface="Jost Medium"/>
              </a:defRPr>
            </a:lvl8pPr>
            <a:lvl9pPr lvl="8" rtl="0">
              <a:buNone/>
              <a:defRPr sz="1300">
                <a:solidFill>
                  <a:srgbClr val="173478"/>
                </a:solidFill>
                <a:latin typeface="Jost Medium"/>
                <a:ea typeface="Jost Medium"/>
                <a:cs typeface="Jost Medium"/>
                <a:sym typeface="Jost Medium"/>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 Only 1">
    <p:spTree>
      <p:nvGrpSpPr>
        <p:cNvPr id="395" name="Shape 395"/>
        <p:cNvGrpSpPr/>
        <p:nvPr/>
      </p:nvGrpSpPr>
      <p:grpSpPr>
        <a:xfrm>
          <a:off x="0" y="0"/>
          <a:ext cx="0" cy="0"/>
          <a:chOff x="0" y="0"/>
          <a:chExt cx="0" cy="0"/>
        </a:xfrm>
      </p:grpSpPr>
      <p:sp>
        <p:nvSpPr>
          <p:cNvPr id="396" name="Google Shape;396;p77"/>
          <p:cNvSpPr txBox="1"/>
          <p:nvPr>
            <p:ph type="title"/>
          </p:nvPr>
        </p:nvSpPr>
        <p:spPr>
          <a:xfrm>
            <a:off x="838200" y="365125"/>
            <a:ext cx="10515600" cy="13257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rgbClr val="173478"/>
              </a:buClr>
              <a:buSzPts val="3000"/>
              <a:buFont typeface="Arial Black"/>
              <a:buNone/>
              <a:defRPr>
                <a:solidFill>
                  <a:srgbClr val="173478"/>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97" name="Google Shape;397;p77"/>
          <p:cNvSpPr txBox="1"/>
          <p:nvPr>
            <p:ph idx="12" type="sldNum"/>
          </p:nvPr>
        </p:nvSpPr>
        <p:spPr>
          <a:xfrm>
            <a:off x="436759" y="6356351"/>
            <a:ext cx="2743200" cy="365100"/>
          </a:xfrm>
          <a:prstGeom prst="rect">
            <a:avLst/>
          </a:prstGeom>
          <a:noFill/>
          <a:ln>
            <a:noFill/>
          </a:ln>
        </p:spPr>
        <p:txBody>
          <a:bodyPr anchorCtr="0" anchor="ctr" bIns="34275" lIns="68575" spcFirstLastPara="1" rIns="68575" wrap="square" tIns="34275">
            <a:noAutofit/>
          </a:bodyPr>
          <a:lstStyle>
            <a:lvl1pPr indent="0" lvl="0" marL="0" marR="0" rtl="0" algn="l">
              <a:lnSpc>
                <a:spcPct val="100000"/>
              </a:lnSpc>
              <a:spcBef>
                <a:spcPts val="0"/>
              </a:spcBef>
              <a:spcAft>
                <a:spcPts val="0"/>
              </a:spcAft>
              <a:buClr>
                <a:srgbClr val="000000"/>
              </a:buClr>
              <a:buSzPts val="900"/>
              <a:buFont typeface="Arial"/>
              <a:buNone/>
              <a:defRPr b="0" i="0" sz="1200" u="none" cap="none" strike="noStrike">
                <a:solidFill>
                  <a:srgbClr val="173478"/>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900"/>
              <a:buFont typeface="Arial"/>
              <a:buNone/>
              <a:defRPr b="0" i="0" sz="1200" u="none" cap="none" strike="noStrike">
                <a:solidFill>
                  <a:srgbClr val="173478"/>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900"/>
              <a:buFont typeface="Arial"/>
              <a:buNone/>
              <a:defRPr b="0" i="0" sz="1200" u="none" cap="none" strike="noStrike">
                <a:solidFill>
                  <a:srgbClr val="173478"/>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900"/>
              <a:buFont typeface="Arial"/>
              <a:buNone/>
              <a:defRPr b="0" i="0" sz="1200" u="none" cap="none" strike="noStrike">
                <a:solidFill>
                  <a:srgbClr val="173478"/>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900"/>
              <a:buFont typeface="Arial"/>
              <a:buNone/>
              <a:defRPr b="0" i="0" sz="1200" u="none" cap="none" strike="noStrike">
                <a:solidFill>
                  <a:srgbClr val="173478"/>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900"/>
              <a:buFont typeface="Arial"/>
              <a:buNone/>
              <a:defRPr b="0" i="0" sz="1200" u="none" cap="none" strike="noStrike">
                <a:solidFill>
                  <a:srgbClr val="173478"/>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900"/>
              <a:buFont typeface="Arial"/>
              <a:buNone/>
              <a:defRPr b="0" i="0" sz="1200" u="none" cap="none" strike="noStrike">
                <a:solidFill>
                  <a:srgbClr val="173478"/>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900"/>
              <a:buFont typeface="Arial"/>
              <a:buNone/>
              <a:defRPr b="0" i="0" sz="1200" u="none" cap="none" strike="noStrike">
                <a:solidFill>
                  <a:srgbClr val="173478"/>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900"/>
              <a:buFont typeface="Arial"/>
              <a:buNone/>
              <a:defRPr b="0" i="0" sz="1200" u="none" cap="none" strike="noStrike">
                <a:solidFill>
                  <a:srgbClr val="17347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cxnSp>
        <p:nvCxnSpPr>
          <p:cNvPr id="398" name="Google Shape;398;p77"/>
          <p:cNvCxnSpPr/>
          <p:nvPr/>
        </p:nvCxnSpPr>
        <p:spPr>
          <a:xfrm>
            <a:off x="416119" y="6223117"/>
            <a:ext cx="9657900" cy="0"/>
          </a:xfrm>
          <a:prstGeom prst="straightConnector1">
            <a:avLst/>
          </a:prstGeom>
          <a:noFill/>
          <a:ln cap="flat" cmpd="sng" w="9525">
            <a:solidFill>
              <a:srgbClr val="173478"/>
            </a:solidFill>
            <a:prstDash val="solid"/>
            <a:miter lim="800000"/>
            <a:headEnd len="sm" w="sm" type="none"/>
            <a:tailEnd len="sm" w="sm" type="none"/>
          </a:ln>
        </p:spPr>
      </p:cxnSp>
      <p:pic>
        <p:nvPicPr>
          <p:cNvPr id="399" name="Google Shape;399;p77"/>
          <p:cNvPicPr preferRelativeResize="0"/>
          <p:nvPr/>
        </p:nvPicPr>
        <p:blipFill rotWithShape="1">
          <a:blip r:embed="rId2">
            <a:alphaModFix/>
          </a:blip>
          <a:srcRect b="0" l="0" r="0" t="0"/>
          <a:stretch/>
        </p:blipFill>
        <p:spPr>
          <a:xfrm>
            <a:off x="10157415" y="5918116"/>
            <a:ext cx="1665831" cy="610002"/>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00" name="Shape 400"/>
        <p:cNvGrpSpPr/>
        <p:nvPr/>
      </p:nvGrpSpPr>
      <p:grpSpPr>
        <a:xfrm>
          <a:off x="0" y="0"/>
          <a:ext cx="0" cy="0"/>
          <a:chOff x="0" y="0"/>
          <a:chExt cx="0" cy="0"/>
        </a:xfrm>
      </p:grpSpPr>
      <p:sp>
        <p:nvSpPr>
          <p:cNvPr id="401" name="Google Shape;401;p78"/>
          <p:cNvSpPr txBox="1"/>
          <p:nvPr>
            <p:ph type="title"/>
          </p:nvPr>
        </p:nvSpPr>
        <p:spPr>
          <a:xfrm>
            <a:off x="415600" y="593367"/>
            <a:ext cx="11360700" cy="763500"/>
          </a:xfrm>
          <a:prstGeom prst="rect">
            <a:avLst/>
          </a:prstGeom>
        </p:spPr>
        <p:txBody>
          <a:bodyPr anchorCtr="0" anchor="ctr" bIns="45700" lIns="91425" spcFirstLastPara="1" rIns="91425" wrap="square" tIns="45700">
            <a:normAutofit/>
          </a:bodyPr>
          <a:lstStyle>
            <a:lvl1pPr lvl="0" rtl="0">
              <a:spcBef>
                <a:spcPts val="0"/>
              </a:spcBef>
              <a:spcAft>
                <a:spcPts val="0"/>
              </a:spcAft>
              <a:buSzPts val="4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02" name="Google Shape;402;p78"/>
          <p:cNvSpPr txBox="1"/>
          <p:nvPr>
            <p:ph idx="1" type="body"/>
          </p:nvPr>
        </p:nvSpPr>
        <p:spPr>
          <a:xfrm>
            <a:off x="415600" y="1536633"/>
            <a:ext cx="11360700" cy="4555200"/>
          </a:xfrm>
          <a:prstGeom prst="rect">
            <a:avLst/>
          </a:prstGeom>
        </p:spPr>
        <p:txBody>
          <a:bodyPr anchorCtr="0" anchor="t" bIns="45700" lIns="91425" spcFirstLastPara="1" rIns="91425" wrap="square" tIns="45700">
            <a:normAutofit/>
          </a:bodyPr>
          <a:lstStyle>
            <a:lvl1pPr indent="-406400" lvl="0" marL="457200" rtl="0">
              <a:spcBef>
                <a:spcPts val="1000"/>
              </a:spcBef>
              <a:spcAft>
                <a:spcPts val="0"/>
              </a:spcAft>
              <a:buSzPts val="2800"/>
              <a:buChar char="•"/>
              <a:defRPr/>
            </a:lvl1pPr>
            <a:lvl2pPr indent="-381000" lvl="1" marL="914400" rtl="0">
              <a:spcBef>
                <a:spcPts val="500"/>
              </a:spcBef>
              <a:spcAft>
                <a:spcPts val="0"/>
              </a:spcAft>
              <a:buSzPts val="2400"/>
              <a:buChar char="•"/>
              <a:defRPr/>
            </a:lvl2pPr>
            <a:lvl3pPr indent="-355600" lvl="2" marL="1371600" rtl="0">
              <a:spcBef>
                <a:spcPts val="500"/>
              </a:spcBef>
              <a:spcAft>
                <a:spcPts val="0"/>
              </a:spcAft>
              <a:buSzPts val="2000"/>
              <a:buChar char="•"/>
              <a:defRPr/>
            </a:lvl3pPr>
            <a:lvl4pPr indent="-342900" lvl="3" marL="1828800" rtl="0">
              <a:spcBef>
                <a:spcPts val="500"/>
              </a:spcBef>
              <a:spcAft>
                <a:spcPts val="0"/>
              </a:spcAft>
              <a:buSzPts val="1800"/>
              <a:buChar char="•"/>
              <a:defRPr/>
            </a:lvl4pPr>
            <a:lvl5pPr indent="-342900" lvl="4" marL="2286000" rtl="0">
              <a:spcBef>
                <a:spcPts val="500"/>
              </a:spcBef>
              <a:spcAft>
                <a:spcPts val="0"/>
              </a:spcAft>
              <a:buSzPts val="1800"/>
              <a:buChar char="•"/>
              <a:defRPr/>
            </a:lvl5pPr>
            <a:lvl6pPr indent="-342900" lvl="5" marL="2743200" rtl="0">
              <a:spcBef>
                <a:spcPts val="500"/>
              </a:spcBef>
              <a:spcAft>
                <a:spcPts val="0"/>
              </a:spcAft>
              <a:buSzPts val="1800"/>
              <a:buChar char="•"/>
              <a:defRPr/>
            </a:lvl6pPr>
            <a:lvl7pPr indent="-342900" lvl="6" marL="3200400" rtl="0">
              <a:spcBef>
                <a:spcPts val="500"/>
              </a:spcBef>
              <a:spcAft>
                <a:spcPts val="0"/>
              </a:spcAft>
              <a:buSzPts val="1800"/>
              <a:buChar char="•"/>
              <a:defRPr/>
            </a:lvl7pPr>
            <a:lvl8pPr indent="-342900" lvl="7" marL="3657600" rtl="0">
              <a:spcBef>
                <a:spcPts val="500"/>
              </a:spcBef>
              <a:spcAft>
                <a:spcPts val="0"/>
              </a:spcAft>
              <a:buSzPts val="1800"/>
              <a:buChar char="•"/>
              <a:defRPr/>
            </a:lvl8pPr>
            <a:lvl9pPr indent="-342900" lvl="8" marL="4114800" rtl="0">
              <a:spcBef>
                <a:spcPts val="500"/>
              </a:spcBef>
              <a:spcAft>
                <a:spcPts val="0"/>
              </a:spcAft>
              <a:buSzPts val="1800"/>
              <a:buChar char="•"/>
              <a:defRPr/>
            </a:lvl9pPr>
          </a:lstStyle>
          <a:p/>
        </p:txBody>
      </p:sp>
      <p:sp>
        <p:nvSpPr>
          <p:cNvPr id="403" name="Google Shape;403;p78"/>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 Big Header - GRAY">
  <p:cSld name="CUSTOM_1_1_1_1_1_1_1_1_1_1_1_3">
    <p:bg>
      <p:bgPr>
        <a:solidFill>
          <a:schemeClr val="lt1"/>
        </a:solidFill>
      </p:bgPr>
    </p:bg>
    <p:spTree>
      <p:nvGrpSpPr>
        <p:cNvPr id="404" name="Shape 404"/>
        <p:cNvGrpSpPr/>
        <p:nvPr/>
      </p:nvGrpSpPr>
      <p:grpSpPr>
        <a:xfrm>
          <a:off x="0" y="0"/>
          <a:ext cx="0" cy="0"/>
          <a:chOff x="0" y="0"/>
          <a:chExt cx="0" cy="0"/>
        </a:xfrm>
      </p:grpSpPr>
      <p:sp>
        <p:nvSpPr>
          <p:cNvPr id="405" name="Google Shape;405;p79"/>
          <p:cNvSpPr txBox="1"/>
          <p:nvPr/>
        </p:nvSpPr>
        <p:spPr>
          <a:xfrm>
            <a:off x="11086433" y="6161200"/>
            <a:ext cx="731700" cy="369300"/>
          </a:xfrm>
          <a:prstGeom prst="rect">
            <a:avLst/>
          </a:prstGeom>
          <a:noFill/>
          <a:ln>
            <a:noFill/>
          </a:ln>
        </p:spPr>
        <p:txBody>
          <a:bodyPr anchorCtr="0" anchor="ctr" bIns="121900" lIns="121900" spcFirstLastPara="1" rIns="121900" wrap="square" tIns="12190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US" sz="800" u="none" cap="none" strike="noStrike">
                <a:solidFill>
                  <a:schemeClr val="lt1"/>
                </a:solidFill>
                <a:latin typeface="Roboto"/>
                <a:ea typeface="Roboto"/>
                <a:cs typeface="Roboto"/>
                <a:sym typeface="Roboto"/>
              </a:rPr>
              <a:t>‹#›</a:t>
            </a:fld>
            <a:endParaRPr b="0" i="0" sz="800" u="none" cap="none" strike="noStrike">
              <a:solidFill>
                <a:schemeClr val="lt1"/>
              </a:solidFill>
              <a:latin typeface="Roboto"/>
              <a:ea typeface="Roboto"/>
              <a:cs typeface="Roboto"/>
              <a:sym typeface="Roboto"/>
            </a:endParaRPr>
          </a:p>
        </p:txBody>
      </p:sp>
      <p:sp>
        <p:nvSpPr>
          <p:cNvPr id="406" name="Google Shape;406;p79"/>
          <p:cNvSpPr/>
          <p:nvPr/>
        </p:nvSpPr>
        <p:spPr>
          <a:xfrm>
            <a:off x="0" y="0"/>
            <a:ext cx="12192000" cy="927300"/>
          </a:xfrm>
          <a:prstGeom prst="rect">
            <a:avLst/>
          </a:prstGeom>
          <a:solidFill>
            <a:srgbClr val="3A414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7" name="Google Shape;407;p79"/>
          <p:cNvSpPr txBox="1"/>
          <p:nvPr>
            <p:ph type="title"/>
          </p:nvPr>
        </p:nvSpPr>
        <p:spPr>
          <a:xfrm>
            <a:off x="364833" y="123901"/>
            <a:ext cx="11557500" cy="645300"/>
          </a:xfrm>
          <a:prstGeom prst="rect">
            <a:avLst/>
          </a:prstGeom>
          <a:noFill/>
          <a:ln>
            <a:noFill/>
          </a:ln>
        </p:spPr>
        <p:txBody>
          <a:bodyPr anchorCtr="0" anchor="t" bIns="121900" lIns="121900" spcFirstLastPara="1" rIns="121900" wrap="square" tIns="121900">
            <a:normAutofit/>
          </a:bodyPr>
          <a:lstStyle>
            <a:lvl1pPr lvl="0" marR="0" rtl="0" algn="l">
              <a:lnSpc>
                <a:spcPct val="115000"/>
              </a:lnSpc>
              <a:spcBef>
                <a:spcPts val="0"/>
              </a:spcBef>
              <a:spcAft>
                <a:spcPts val="0"/>
              </a:spcAft>
              <a:buClr>
                <a:srgbClr val="000000"/>
              </a:buClr>
              <a:buSzPts val="3200"/>
              <a:buFont typeface="Arial"/>
              <a:buNone/>
              <a:defRPr b="0" i="0" sz="3200" u="none" cap="none" strike="noStrike">
                <a:solidFill>
                  <a:schemeClr val="lt1"/>
                </a:solidFill>
                <a:latin typeface="Roboto Medium"/>
                <a:ea typeface="Roboto Medium"/>
                <a:cs typeface="Roboto Medium"/>
                <a:sym typeface="Roboto Medium"/>
              </a:defRPr>
            </a:lvl1pPr>
            <a:lvl2pPr lvl="1" marR="0" rtl="0" algn="l">
              <a:lnSpc>
                <a:spcPct val="115000"/>
              </a:lnSpc>
              <a:spcBef>
                <a:spcPts val="0"/>
              </a:spcBef>
              <a:spcAft>
                <a:spcPts val="0"/>
              </a:spcAft>
              <a:buClr>
                <a:srgbClr val="000000"/>
              </a:buClr>
              <a:buSzPts val="3200"/>
              <a:buFont typeface="Arial"/>
              <a:buNone/>
              <a:defRPr b="0" i="0" sz="3200" u="none" cap="none" strike="noStrike">
                <a:solidFill>
                  <a:schemeClr val="lt1"/>
                </a:solidFill>
                <a:latin typeface="Roboto Medium"/>
                <a:ea typeface="Roboto Medium"/>
                <a:cs typeface="Roboto Medium"/>
                <a:sym typeface="Roboto Medium"/>
              </a:defRPr>
            </a:lvl2pPr>
            <a:lvl3pPr lvl="2" marR="0" rtl="0" algn="l">
              <a:lnSpc>
                <a:spcPct val="115000"/>
              </a:lnSpc>
              <a:spcBef>
                <a:spcPts val="0"/>
              </a:spcBef>
              <a:spcAft>
                <a:spcPts val="0"/>
              </a:spcAft>
              <a:buClr>
                <a:srgbClr val="000000"/>
              </a:buClr>
              <a:buSzPts val="3200"/>
              <a:buFont typeface="Arial"/>
              <a:buNone/>
              <a:defRPr b="0" i="0" sz="3200" u="none" cap="none" strike="noStrike">
                <a:solidFill>
                  <a:schemeClr val="lt1"/>
                </a:solidFill>
                <a:latin typeface="Roboto Medium"/>
                <a:ea typeface="Roboto Medium"/>
                <a:cs typeface="Roboto Medium"/>
                <a:sym typeface="Roboto Medium"/>
              </a:defRPr>
            </a:lvl3pPr>
            <a:lvl4pPr lvl="3" marR="0" rtl="0" algn="l">
              <a:lnSpc>
                <a:spcPct val="115000"/>
              </a:lnSpc>
              <a:spcBef>
                <a:spcPts val="0"/>
              </a:spcBef>
              <a:spcAft>
                <a:spcPts val="0"/>
              </a:spcAft>
              <a:buClr>
                <a:srgbClr val="000000"/>
              </a:buClr>
              <a:buSzPts val="3200"/>
              <a:buFont typeface="Arial"/>
              <a:buNone/>
              <a:defRPr b="0" i="0" sz="3200" u="none" cap="none" strike="noStrike">
                <a:solidFill>
                  <a:schemeClr val="lt1"/>
                </a:solidFill>
                <a:latin typeface="Roboto Medium"/>
                <a:ea typeface="Roboto Medium"/>
                <a:cs typeface="Roboto Medium"/>
                <a:sym typeface="Roboto Medium"/>
              </a:defRPr>
            </a:lvl4pPr>
            <a:lvl5pPr lvl="4" marR="0" rtl="0" algn="l">
              <a:lnSpc>
                <a:spcPct val="115000"/>
              </a:lnSpc>
              <a:spcBef>
                <a:spcPts val="0"/>
              </a:spcBef>
              <a:spcAft>
                <a:spcPts val="0"/>
              </a:spcAft>
              <a:buClr>
                <a:srgbClr val="000000"/>
              </a:buClr>
              <a:buSzPts val="3200"/>
              <a:buFont typeface="Arial"/>
              <a:buNone/>
              <a:defRPr b="0" i="0" sz="3200" u="none" cap="none" strike="noStrike">
                <a:solidFill>
                  <a:schemeClr val="lt1"/>
                </a:solidFill>
                <a:latin typeface="Roboto Medium"/>
                <a:ea typeface="Roboto Medium"/>
                <a:cs typeface="Roboto Medium"/>
                <a:sym typeface="Roboto Medium"/>
              </a:defRPr>
            </a:lvl5pPr>
            <a:lvl6pPr lvl="5" marR="0" rtl="0" algn="l">
              <a:lnSpc>
                <a:spcPct val="115000"/>
              </a:lnSpc>
              <a:spcBef>
                <a:spcPts val="0"/>
              </a:spcBef>
              <a:spcAft>
                <a:spcPts val="0"/>
              </a:spcAft>
              <a:buClr>
                <a:srgbClr val="000000"/>
              </a:buClr>
              <a:buSzPts val="3200"/>
              <a:buFont typeface="Arial"/>
              <a:buNone/>
              <a:defRPr b="0" i="0" sz="3200" u="none" cap="none" strike="noStrike">
                <a:solidFill>
                  <a:schemeClr val="lt1"/>
                </a:solidFill>
                <a:latin typeface="Roboto Medium"/>
                <a:ea typeface="Roboto Medium"/>
                <a:cs typeface="Roboto Medium"/>
                <a:sym typeface="Roboto Medium"/>
              </a:defRPr>
            </a:lvl6pPr>
            <a:lvl7pPr lvl="6" marR="0" rtl="0" algn="l">
              <a:lnSpc>
                <a:spcPct val="115000"/>
              </a:lnSpc>
              <a:spcBef>
                <a:spcPts val="0"/>
              </a:spcBef>
              <a:spcAft>
                <a:spcPts val="0"/>
              </a:spcAft>
              <a:buClr>
                <a:srgbClr val="000000"/>
              </a:buClr>
              <a:buSzPts val="3200"/>
              <a:buFont typeface="Arial"/>
              <a:buNone/>
              <a:defRPr b="0" i="0" sz="3200" u="none" cap="none" strike="noStrike">
                <a:solidFill>
                  <a:schemeClr val="lt1"/>
                </a:solidFill>
                <a:latin typeface="Roboto Medium"/>
                <a:ea typeface="Roboto Medium"/>
                <a:cs typeface="Roboto Medium"/>
                <a:sym typeface="Roboto Medium"/>
              </a:defRPr>
            </a:lvl7pPr>
            <a:lvl8pPr lvl="7" marR="0" rtl="0" algn="l">
              <a:lnSpc>
                <a:spcPct val="115000"/>
              </a:lnSpc>
              <a:spcBef>
                <a:spcPts val="0"/>
              </a:spcBef>
              <a:spcAft>
                <a:spcPts val="0"/>
              </a:spcAft>
              <a:buClr>
                <a:srgbClr val="000000"/>
              </a:buClr>
              <a:buSzPts val="3200"/>
              <a:buFont typeface="Arial"/>
              <a:buNone/>
              <a:defRPr b="0" i="0" sz="3200" u="none" cap="none" strike="noStrike">
                <a:solidFill>
                  <a:schemeClr val="lt1"/>
                </a:solidFill>
                <a:latin typeface="Roboto Medium"/>
                <a:ea typeface="Roboto Medium"/>
                <a:cs typeface="Roboto Medium"/>
                <a:sym typeface="Roboto Medium"/>
              </a:defRPr>
            </a:lvl8pPr>
            <a:lvl9pPr lvl="8" marR="0" rtl="0" algn="l">
              <a:lnSpc>
                <a:spcPct val="115000"/>
              </a:lnSpc>
              <a:spcBef>
                <a:spcPts val="0"/>
              </a:spcBef>
              <a:spcAft>
                <a:spcPts val="0"/>
              </a:spcAft>
              <a:buClr>
                <a:srgbClr val="000000"/>
              </a:buClr>
              <a:buSzPts val="3200"/>
              <a:buFont typeface="Arial"/>
              <a:buNone/>
              <a:defRPr b="0" i="0" sz="3200" u="none" cap="none" strike="noStrike">
                <a:solidFill>
                  <a:schemeClr val="lt1"/>
                </a:solidFill>
                <a:latin typeface="Roboto Medium"/>
                <a:ea typeface="Roboto Medium"/>
                <a:cs typeface="Roboto Medium"/>
                <a:sym typeface="Roboto Medium"/>
              </a:defRPr>
            </a:lvl9pPr>
          </a:lstStyle>
          <a:p/>
        </p:txBody>
      </p:sp>
      <p:sp>
        <p:nvSpPr>
          <p:cNvPr id="408" name="Google Shape;408;p79"/>
          <p:cNvSpPr txBox="1"/>
          <p:nvPr>
            <p:ph idx="1" type="subTitle"/>
          </p:nvPr>
        </p:nvSpPr>
        <p:spPr>
          <a:xfrm>
            <a:off x="364833" y="1076867"/>
            <a:ext cx="11557500" cy="5018700"/>
          </a:xfrm>
          <a:prstGeom prst="rect">
            <a:avLst/>
          </a:prstGeom>
          <a:noFill/>
          <a:ln>
            <a:noFill/>
          </a:ln>
        </p:spPr>
        <p:txBody>
          <a:bodyPr anchorCtr="0" anchor="t" bIns="121900" lIns="121900" spcFirstLastPara="1" rIns="121900" wrap="square" tIns="121900">
            <a:normAutofit/>
          </a:bodyPr>
          <a:lstStyle>
            <a:lvl1pPr lvl="0" marR="0" rtl="0" algn="l">
              <a:lnSpc>
                <a:spcPct val="115000"/>
              </a:lnSpc>
              <a:spcBef>
                <a:spcPts val="0"/>
              </a:spcBef>
              <a:spcAft>
                <a:spcPts val="0"/>
              </a:spcAft>
              <a:buClr>
                <a:schemeClr val="dk2"/>
              </a:buClr>
              <a:buSzPts val="1900"/>
              <a:buFont typeface="Roboto"/>
              <a:buAutoNum type="arabicPeriod"/>
              <a:defRPr b="0" i="0" sz="1900" u="none" cap="none" strike="noStrike">
                <a:solidFill>
                  <a:schemeClr val="dk2"/>
                </a:solidFill>
                <a:latin typeface="Roboto"/>
                <a:ea typeface="Roboto"/>
                <a:cs typeface="Roboto"/>
                <a:sym typeface="Roboto"/>
              </a:defRPr>
            </a:lvl1pPr>
            <a:lvl2pPr lvl="1" marR="0" rtl="0" algn="l">
              <a:lnSpc>
                <a:spcPct val="115000"/>
              </a:lnSpc>
              <a:spcBef>
                <a:spcPts val="0"/>
              </a:spcBef>
              <a:spcAft>
                <a:spcPts val="0"/>
              </a:spcAft>
              <a:buClr>
                <a:srgbClr val="000000"/>
              </a:buClr>
              <a:buSzPts val="1500"/>
              <a:buFont typeface="Arial"/>
              <a:buAutoNum type="alphaLcPeriod"/>
              <a:defRPr b="0" i="0" sz="1500" u="none" cap="none" strike="noStrike">
                <a:solidFill>
                  <a:srgbClr val="666666"/>
                </a:solidFill>
                <a:latin typeface="Roboto"/>
                <a:ea typeface="Roboto"/>
                <a:cs typeface="Roboto"/>
                <a:sym typeface="Roboto"/>
              </a:defRPr>
            </a:lvl2pPr>
            <a:lvl3pPr lvl="2" marR="0" rtl="0" algn="l">
              <a:lnSpc>
                <a:spcPct val="115000"/>
              </a:lnSpc>
              <a:spcBef>
                <a:spcPts val="0"/>
              </a:spcBef>
              <a:spcAft>
                <a:spcPts val="0"/>
              </a:spcAft>
              <a:buClr>
                <a:srgbClr val="000000"/>
              </a:buClr>
              <a:buSzPts val="1500"/>
              <a:buFont typeface="Arial"/>
              <a:buAutoNum type="romanLcPeriod"/>
              <a:defRPr b="0" i="0" sz="1500" u="none" cap="none" strike="noStrike">
                <a:solidFill>
                  <a:srgbClr val="666666"/>
                </a:solidFill>
                <a:latin typeface="Roboto"/>
                <a:ea typeface="Roboto"/>
                <a:cs typeface="Roboto"/>
                <a:sym typeface="Roboto"/>
              </a:defRPr>
            </a:lvl3pPr>
            <a:lvl4pPr lvl="3" marR="0" rtl="0" algn="l">
              <a:lnSpc>
                <a:spcPct val="115000"/>
              </a:lnSpc>
              <a:spcBef>
                <a:spcPts val="0"/>
              </a:spcBef>
              <a:spcAft>
                <a:spcPts val="0"/>
              </a:spcAft>
              <a:buClr>
                <a:srgbClr val="000000"/>
              </a:buClr>
              <a:buSzPts val="1500"/>
              <a:buFont typeface="Arial"/>
              <a:buAutoNum type="arabicPeriod"/>
              <a:defRPr b="0" i="0" sz="1500" u="none" cap="none" strike="noStrike">
                <a:solidFill>
                  <a:srgbClr val="666666"/>
                </a:solidFill>
                <a:latin typeface="Roboto"/>
                <a:ea typeface="Roboto"/>
                <a:cs typeface="Roboto"/>
                <a:sym typeface="Roboto"/>
              </a:defRPr>
            </a:lvl4pPr>
            <a:lvl5pPr lvl="4" marR="0" rtl="0" algn="l">
              <a:lnSpc>
                <a:spcPct val="115000"/>
              </a:lnSpc>
              <a:spcBef>
                <a:spcPts val="0"/>
              </a:spcBef>
              <a:spcAft>
                <a:spcPts val="0"/>
              </a:spcAft>
              <a:buClr>
                <a:srgbClr val="000000"/>
              </a:buClr>
              <a:buSzPts val="1500"/>
              <a:buFont typeface="Arial"/>
              <a:buAutoNum type="alphaLcPeriod"/>
              <a:defRPr b="0" i="0" sz="1500" u="none" cap="none" strike="noStrike">
                <a:solidFill>
                  <a:srgbClr val="666666"/>
                </a:solidFill>
                <a:latin typeface="Roboto"/>
                <a:ea typeface="Roboto"/>
                <a:cs typeface="Roboto"/>
                <a:sym typeface="Roboto"/>
              </a:defRPr>
            </a:lvl5pPr>
            <a:lvl6pPr lvl="5" marR="0" rtl="0" algn="l">
              <a:lnSpc>
                <a:spcPct val="115000"/>
              </a:lnSpc>
              <a:spcBef>
                <a:spcPts val="0"/>
              </a:spcBef>
              <a:spcAft>
                <a:spcPts val="0"/>
              </a:spcAft>
              <a:buClr>
                <a:srgbClr val="000000"/>
              </a:buClr>
              <a:buSzPts val="1500"/>
              <a:buFont typeface="Arial"/>
              <a:buAutoNum type="romanLcPeriod"/>
              <a:defRPr b="0" i="0" sz="1500" u="none" cap="none" strike="noStrike">
                <a:solidFill>
                  <a:srgbClr val="666666"/>
                </a:solidFill>
                <a:latin typeface="Roboto"/>
                <a:ea typeface="Roboto"/>
                <a:cs typeface="Roboto"/>
                <a:sym typeface="Roboto"/>
              </a:defRPr>
            </a:lvl6pPr>
            <a:lvl7pPr lvl="6" marR="0" rtl="0" algn="l">
              <a:lnSpc>
                <a:spcPct val="115000"/>
              </a:lnSpc>
              <a:spcBef>
                <a:spcPts val="0"/>
              </a:spcBef>
              <a:spcAft>
                <a:spcPts val="0"/>
              </a:spcAft>
              <a:buClr>
                <a:srgbClr val="000000"/>
              </a:buClr>
              <a:buSzPts val="1500"/>
              <a:buFont typeface="Arial"/>
              <a:buAutoNum type="arabicPeriod"/>
              <a:defRPr b="0" i="0" sz="1500" u="none" cap="none" strike="noStrike">
                <a:solidFill>
                  <a:srgbClr val="666666"/>
                </a:solidFill>
                <a:latin typeface="Roboto"/>
                <a:ea typeface="Roboto"/>
                <a:cs typeface="Roboto"/>
                <a:sym typeface="Roboto"/>
              </a:defRPr>
            </a:lvl7pPr>
            <a:lvl8pPr lvl="7" marR="0" rtl="0" algn="l">
              <a:lnSpc>
                <a:spcPct val="115000"/>
              </a:lnSpc>
              <a:spcBef>
                <a:spcPts val="0"/>
              </a:spcBef>
              <a:spcAft>
                <a:spcPts val="0"/>
              </a:spcAft>
              <a:buClr>
                <a:srgbClr val="000000"/>
              </a:buClr>
              <a:buSzPts val="1500"/>
              <a:buFont typeface="Arial"/>
              <a:buAutoNum type="alphaLcPeriod"/>
              <a:defRPr b="0" i="0" sz="1500" u="none" cap="none" strike="noStrike">
                <a:solidFill>
                  <a:srgbClr val="666666"/>
                </a:solidFill>
                <a:latin typeface="Roboto"/>
                <a:ea typeface="Roboto"/>
                <a:cs typeface="Roboto"/>
                <a:sym typeface="Roboto"/>
              </a:defRPr>
            </a:lvl8pPr>
            <a:lvl9pPr lvl="8" marR="0" rtl="0" algn="l">
              <a:lnSpc>
                <a:spcPct val="115000"/>
              </a:lnSpc>
              <a:spcBef>
                <a:spcPts val="0"/>
              </a:spcBef>
              <a:spcAft>
                <a:spcPts val="0"/>
              </a:spcAft>
              <a:buClr>
                <a:srgbClr val="000000"/>
              </a:buClr>
              <a:buSzPts val="1500"/>
              <a:buFont typeface="Arial"/>
              <a:buAutoNum type="romanLcPeriod"/>
              <a:defRPr b="0" i="0" sz="1500" u="none" cap="none" strike="noStrike">
                <a:solidFill>
                  <a:srgbClr val="666666"/>
                </a:solidFill>
                <a:latin typeface="Roboto"/>
                <a:ea typeface="Roboto"/>
                <a:cs typeface="Roboto"/>
                <a:sym typeface="Roboto"/>
              </a:defRPr>
            </a:lvl9pPr>
          </a:lstStyle>
          <a:p/>
        </p:txBody>
      </p:sp>
      <p:sp>
        <p:nvSpPr>
          <p:cNvPr id="409" name="Google Shape;409;p79"/>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lvl1pPr lvl="0" rtl="0">
              <a:buNone/>
              <a:defRPr sz="1300">
                <a:solidFill>
                  <a:srgbClr val="173478"/>
                </a:solidFill>
                <a:latin typeface="Jost Medium"/>
                <a:ea typeface="Jost Medium"/>
                <a:cs typeface="Jost Medium"/>
                <a:sym typeface="Jost Medium"/>
              </a:defRPr>
            </a:lvl1pPr>
            <a:lvl2pPr lvl="1" rtl="0">
              <a:buNone/>
              <a:defRPr sz="1300">
                <a:solidFill>
                  <a:srgbClr val="173478"/>
                </a:solidFill>
                <a:latin typeface="Jost Medium"/>
                <a:ea typeface="Jost Medium"/>
                <a:cs typeface="Jost Medium"/>
                <a:sym typeface="Jost Medium"/>
              </a:defRPr>
            </a:lvl2pPr>
            <a:lvl3pPr lvl="2" rtl="0">
              <a:buNone/>
              <a:defRPr sz="1300">
                <a:solidFill>
                  <a:srgbClr val="173478"/>
                </a:solidFill>
                <a:latin typeface="Jost Medium"/>
                <a:ea typeface="Jost Medium"/>
                <a:cs typeface="Jost Medium"/>
                <a:sym typeface="Jost Medium"/>
              </a:defRPr>
            </a:lvl3pPr>
            <a:lvl4pPr lvl="3" rtl="0">
              <a:buNone/>
              <a:defRPr sz="1300">
                <a:solidFill>
                  <a:srgbClr val="173478"/>
                </a:solidFill>
                <a:latin typeface="Jost Medium"/>
                <a:ea typeface="Jost Medium"/>
                <a:cs typeface="Jost Medium"/>
                <a:sym typeface="Jost Medium"/>
              </a:defRPr>
            </a:lvl4pPr>
            <a:lvl5pPr lvl="4" rtl="0">
              <a:buNone/>
              <a:defRPr sz="1300">
                <a:solidFill>
                  <a:srgbClr val="173478"/>
                </a:solidFill>
                <a:latin typeface="Jost Medium"/>
                <a:ea typeface="Jost Medium"/>
                <a:cs typeface="Jost Medium"/>
                <a:sym typeface="Jost Medium"/>
              </a:defRPr>
            </a:lvl5pPr>
            <a:lvl6pPr lvl="5" rtl="0">
              <a:buNone/>
              <a:defRPr sz="1300">
                <a:solidFill>
                  <a:srgbClr val="173478"/>
                </a:solidFill>
                <a:latin typeface="Jost Medium"/>
                <a:ea typeface="Jost Medium"/>
                <a:cs typeface="Jost Medium"/>
                <a:sym typeface="Jost Medium"/>
              </a:defRPr>
            </a:lvl6pPr>
            <a:lvl7pPr lvl="6" rtl="0">
              <a:buNone/>
              <a:defRPr sz="1300">
                <a:solidFill>
                  <a:srgbClr val="173478"/>
                </a:solidFill>
                <a:latin typeface="Jost Medium"/>
                <a:ea typeface="Jost Medium"/>
                <a:cs typeface="Jost Medium"/>
                <a:sym typeface="Jost Medium"/>
              </a:defRPr>
            </a:lvl7pPr>
            <a:lvl8pPr lvl="7" rtl="0">
              <a:buNone/>
              <a:defRPr sz="1300">
                <a:solidFill>
                  <a:srgbClr val="173478"/>
                </a:solidFill>
                <a:latin typeface="Jost Medium"/>
                <a:ea typeface="Jost Medium"/>
                <a:cs typeface="Jost Medium"/>
                <a:sym typeface="Jost Medium"/>
              </a:defRPr>
            </a:lvl8pPr>
            <a:lvl9pPr lvl="8" rtl="0">
              <a:buNone/>
              <a:defRPr sz="1300">
                <a:solidFill>
                  <a:srgbClr val="173478"/>
                </a:solidFill>
                <a:latin typeface="Jost Medium"/>
                <a:ea typeface="Jost Medium"/>
                <a:cs typeface="Jost Medium"/>
                <a:sym typeface="Jost Medium"/>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 Small Header - Dark 1">
  <p:cSld name="CUSTOM_1_1_1_1_1_1_1_1_1_1_1_3_1_1_1_1_1_4_1_2_1">
    <p:bg>
      <p:bgPr>
        <a:solidFill>
          <a:schemeClr val="lt1"/>
        </a:solidFill>
      </p:bgPr>
    </p:bg>
    <p:spTree>
      <p:nvGrpSpPr>
        <p:cNvPr id="410" name="Shape 410"/>
        <p:cNvGrpSpPr/>
        <p:nvPr/>
      </p:nvGrpSpPr>
      <p:grpSpPr>
        <a:xfrm>
          <a:off x="0" y="0"/>
          <a:ext cx="0" cy="0"/>
          <a:chOff x="0" y="0"/>
          <a:chExt cx="0" cy="0"/>
        </a:xfrm>
      </p:grpSpPr>
      <p:sp>
        <p:nvSpPr>
          <p:cNvPr id="411" name="Google Shape;411;p80"/>
          <p:cNvSpPr/>
          <p:nvPr/>
        </p:nvSpPr>
        <p:spPr>
          <a:xfrm rot="5400000">
            <a:off x="6028540" y="-6048809"/>
            <a:ext cx="155100" cy="12232500"/>
          </a:xfrm>
          <a:prstGeom prst="rect">
            <a:avLst/>
          </a:prstGeom>
          <a:solidFill>
            <a:srgbClr val="3A404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2" name="Google Shape;412;p80"/>
          <p:cNvSpPr txBox="1"/>
          <p:nvPr>
            <p:ph type="title"/>
          </p:nvPr>
        </p:nvSpPr>
        <p:spPr>
          <a:xfrm>
            <a:off x="364833" y="174701"/>
            <a:ext cx="11557500" cy="645300"/>
          </a:xfrm>
          <a:prstGeom prst="rect">
            <a:avLst/>
          </a:prstGeom>
          <a:noFill/>
          <a:ln>
            <a:noFill/>
          </a:ln>
        </p:spPr>
        <p:txBody>
          <a:bodyPr anchorCtr="0" anchor="t" bIns="121900" lIns="121900" spcFirstLastPara="1" rIns="121900" wrap="square" tIns="121900">
            <a:normAutofit/>
          </a:bodyPr>
          <a:lstStyle>
            <a:lvl1pPr lvl="0" marR="0" rtl="0" algn="l">
              <a:lnSpc>
                <a:spcPct val="115000"/>
              </a:lnSpc>
              <a:spcBef>
                <a:spcPts val="0"/>
              </a:spcBef>
              <a:spcAft>
                <a:spcPts val="0"/>
              </a:spcAft>
              <a:buClr>
                <a:srgbClr val="000000"/>
              </a:buClr>
              <a:buSzPts val="3200"/>
              <a:buFont typeface="Arial"/>
              <a:buNone/>
              <a:defRPr b="0" i="0" sz="3200" u="none" cap="none" strike="noStrike">
                <a:solidFill>
                  <a:srgbClr val="3A4049"/>
                </a:solidFill>
                <a:latin typeface="Roboto Medium"/>
                <a:ea typeface="Roboto Medium"/>
                <a:cs typeface="Roboto Medium"/>
                <a:sym typeface="Roboto Medium"/>
              </a:defRPr>
            </a:lvl1pPr>
            <a:lvl2pPr lvl="1" marR="0" rtl="0" algn="l">
              <a:lnSpc>
                <a:spcPct val="115000"/>
              </a:lnSpc>
              <a:spcBef>
                <a:spcPts val="0"/>
              </a:spcBef>
              <a:spcAft>
                <a:spcPts val="0"/>
              </a:spcAft>
              <a:buClr>
                <a:srgbClr val="000000"/>
              </a:buClr>
              <a:buSzPts val="3200"/>
              <a:buFont typeface="Arial"/>
              <a:buNone/>
              <a:defRPr b="0" i="0" sz="3200" u="none" cap="none" strike="noStrike">
                <a:solidFill>
                  <a:srgbClr val="3A4049"/>
                </a:solidFill>
                <a:latin typeface="Roboto Medium"/>
                <a:ea typeface="Roboto Medium"/>
                <a:cs typeface="Roboto Medium"/>
                <a:sym typeface="Roboto Medium"/>
              </a:defRPr>
            </a:lvl2pPr>
            <a:lvl3pPr lvl="2" marR="0" rtl="0" algn="l">
              <a:lnSpc>
                <a:spcPct val="115000"/>
              </a:lnSpc>
              <a:spcBef>
                <a:spcPts val="0"/>
              </a:spcBef>
              <a:spcAft>
                <a:spcPts val="0"/>
              </a:spcAft>
              <a:buClr>
                <a:srgbClr val="000000"/>
              </a:buClr>
              <a:buSzPts val="3200"/>
              <a:buFont typeface="Arial"/>
              <a:buNone/>
              <a:defRPr b="0" i="0" sz="3200" u="none" cap="none" strike="noStrike">
                <a:solidFill>
                  <a:srgbClr val="3A4049"/>
                </a:solidFill>
                <a:latin typeface="Roboto Medium"/>
                <a:ea typeface="Roboto Medium"/>
                <a:cs typeface="Roboto Medium"/>
                <a:sym typeface="Roboto Medium"/>
              </a:defRPr>
            </a:lvl3pPr>
            <a:lvl4pPr lvl="3" marR="0" rtl="0" algn="l">
              <a:lnSpc>
                <a:spcPct val="115000"/>
              </a:lnSpc>
              <a:spcBef>
                <a:spcPts val="0"/>
              </a:spcBef>
              <a:spcAft>
                <a:spcPts val="0"/>
              </a:spcAft>
              <a:buClr>
                <a:srgbClr val="000000"/>
              </a:buClr>
              <a:buSzPts val="3200"/>
              <a:buFont typeface="Arial"/>
              <a:buNone/>
              <a:defRPr b="0" i="0" sz="3200" u="none" cap="none" strike="noStrike">
                <a:solidFill>
                  <a:srgbClr val="3A4049"/>
                </a:solidFill>
                <a:latin typeface="Roboto Medium"/>
                <a:ea typeface="Roboto Medium"/>
                <a:cs typeface="Roboto Medium"/>
                <a:sym typeface="Roboto Medium"/>
              </a:defRPr>
            </a:lvl4pPr>
            <a:lvl5pPr lvl="4" marR="0" rtl="0" algn="l">
              <a:lnSpc>
                <a:spcPct val="115000"/>
              </a:lnSpc>
              <a:spcBef>
                <a:spcPts val="0"/>
              </a:spcBef>
              <a:spcAft>
                <a:spcPts val="0"/>
              </a:spcAft>
              <a:buClr>
                <a:srgbClr val="000000"/>
              </a:buClr>
              <a:buSzPts val="3200"/>
              <a:buFont typeface="Arial"/>
              <a:buNone/>
              <a:defRPr b="0" i="0" sz="3200" u="none" cap="none" strike="noStrike">
                <a:solidFill>
                  <a:srgbClr val="3A4049"/>
                </a:solidFill>
                <a:latin typeface="Roboto Medium"/>
                <a:ea typeface="Roboto Medium"/>
                <a:cs typeface="Roboto Medium"/>
                <a:sym typeface="Roboto Medium"/>
              </a:defRPr>
            </a:lvl5pPr>
            <a:lvl6pPr lvl="5" marR="0" rtl="0" algn="l">
              <a:lnSpc>
                <a:spcPct val="115000"/>
              </a:lnSpc>
              <a:spcBef>
                <a:spcPts val="0"/>
              </a:spcBef>
              <a:spcAft>
                <a:spcPts val="0"/>
              </a:spcAft>
              <a:buClr>
                <a:srgbClr val="000000"/>
              </a:buClr>
              <a:buSzPts val="3200"/>
              <a:buFont typeface="Arial"/>
              <a:buNone/>
              <a:defRPr b="0" i="0" sz="3200" u="none" cap="none" strike="noStrike">
                <a:solidFill>
                  <a:srgbClr val="3A4049"/>
                </a:solidFill>
                <a:latin typeface="Roboto Medium"/>
                <a:ea typeface="Roboto Medium"/>
                <a:cs typeface="Roboto Medium"/>
                <a:sym typeface="Roboto Medium"/>
              </a:defRPr>
            </a:lvl6pPr>
            <a:lvl7pPr lvl="6" marR="0" rtl="0" algn="l">
              <a:lnSpc>
                <a:spcPct val="115000"/>
              </a:lnSpc>
              <a:spcBef>
                <a:spcPts val="0"/>
              </a:spcBef>
              <a:spcAft>
                <a:spcPts val="0"/>
              </a:spcAft>
              <a:buClr>
                <a:srgbClr val="000000"/>
              </a:buClr>
              <a:buSzPts val="3200"/>
              <a:buFont typeface="Arial"/>
              <a:buNone/>
              <a:defRPr b="0" i="0" sz="3200" u="none" cap="none" strike="noStrike">
                <a:solidFill>
                  <a:srgbClr val="3A4049"/>
                </a:solidFill>
                <a:latin typeface="Roboto Medium"/>
                <a:ea typeface="Roboto Medium"/>
                <a:cs typeface="Roboto Medium"/>
                <a:sym typeface="Roboto Medium"/>
              </a:defRPr>
            </a:lvl7pPr>
            <a:lvl8pPr lvl="7" marR="0" rtl="0" algn="l">
              <a:lnSpc>
                <a:spcPct val="115000"/>
              </a:lnSpc>
              <a:spcBef>
                <a:spcPts val="0"/>
              </a:spcBef>
              <a:spcAft>
                <a:spcPts val="0"/>
              </a:spcAft>
              <a:buClr>
                <a:srgbClr val="000000"/>
              </a:buClr>
              <a:buSzPts val="3200"/>
              <a:buFont typeface="Arial"/>
              <a:buNone/>
              <a:defRPr b="0" i="0" sz="3200" u="none" cap="none" strike="noStrike">
                <a:solidFill>
                  <a:srgbClr val="3A4049"/>
                </a:solidFill>
                <a:latin typeface="Roboto Medium"/>
                <a:ea typeface="Roboto Medium"/>
                <a:cs typeface="Roboto Medium"/>
                <a:sym typeface="Roboto Medium"/>
              </a:defRPr>
            </a:lvl8pPr>
            <a:lvl9pPr lvl="8" marR="0" rtl="0" algn="l">
              <a:lnSpc>
                <a:spcPct val="115000"/>
              </a:lnSpc>
              <a:spcBef>
                <a:spcPts val="0"/>
              </a:spcBef>
              <a:spcAft>
                <a:spcPts val="0"/>
              </a:spcAft>
              <a:buClr>
                <a:srgbClr val="000000"/>
              </a:buClr>
              <a:buSzPts val="3200"/>
              <a:buFont typeface="Arial"/>
              <a:buNone/>
              <a:defRPr b="0" i="0" sz="3200" u="none" cap="none" strike="noStrike">
                <a:solidFill>
                  <a:srgbClr val="3A4049"/>
                </a:solidFill>
                <a:latin typeface="Roboto Medium"/>
                <a:ea typeface="Roboto Medium"/>
                <a:cs typeface="Roboto Medium"/>
                <a:sym typeface="Roboto Medium"/>
              </a:defRPr>
            </a:lvl9pPr>
          </a:lstStyle>
          <a:p/>
        </p:txBody>
      </p:sp>
      <p:sp>
        <p:nvSpPr>
          <p:cNvPr id="413" name="Google Shape;413;p80"/>
          <p:cNvSpPr txBox="1"/>
          <p:nvPr>
            <p:ph idx="1" type="subTitle"/>
          </p:nvPr>
        </p:nvSpPr>
        <p:spPr>
          <a:xfrm>
            <a:off x="364833" y="1076867"/>
            <a:ext cx="11557500" cy="5018700"/>
          </a:xfrm>
          <a:prstGeom prst="rect">
            <a:avLst/>
          </a:prstGeom>
          <a:noFill/>
          <a:ln>
            <a:noFill/>
          </a:ln>
        </p:spPr>
        <p:txBody>
          <a:bodyPr anchorCtr="0" anchor="t" bIns="121900" lIns="121900" spcFirstLastPara="1" rIns="121900" wrap="square" tIns="121900">
            <a:normAutofit/>
          </a:bodyPr>
          <a:lstStyle>
            <a:lvl1pPr lvl="0" marR="0" rtl="0" algn="l">
              <a:lnSpc>
                <a:spcPct val="115000"/>
              </a:lnSpc>
              <a:spcBef>
                <a:spcPts val="0"/>
              </a:spcBef>
              <a:spcAft>
                <a:spcPts val="0"/>
              </a:spcAft>
              <a:buClr>
                <a:schemeClr val="dk2"/>
              </a:buClr>
              <a:buSzPts val="1900"/>
              <a:buFont typeface="Arial"/>
              <a:buNone/>
              <a:defRPr b="0" i="0" sz="1900" u="none" cap="none" strike="noStrike">
                <a:solidFill>
                  <a:schemeClr val="dk2"/>
                </a:solidFill>
                <a:latin typeface="Roboto"/>
                <a:ea typeface="Roboto"/>
                <a:cs typeface="Roboto"/>
                <a:sym typeface="Roboto"/>
              </a:defRPr>
            </a:lvl1pPr>
            <a:lvl2pPr lvl="1" marR="0" rtl="0" algn="l">
              <a:lnSpc>
                <a:spcPct val="115000"/>
              </a:lnSpc>
              <a:spcBef>
                <a:spcPts val="0"/>
              </a:spcBef>
              <a:spcAft>
                <a:spcPts val="0"/>
              </a:spcAft>
              <a:buClr>
                <a:srgbClr val="000000"/>
              </a:buClr>
              <a:buSzPts val="1500"/>
              <a:buFont typeface="Arial"/>
              <a:buNone/>
              <a:defRPr b="0" i="0" sz="1500" u="none" cap="none" strike="noStrike">
                <a:solidFill>
                  <a:srgbClr val="666666"/>
                </a:solidFill>
                <a:latin typeface="Roboto"/>
                <a:ea typeface="Roboto"/>
                <a:cs typeface="Roboto"/>
                <a:sym typeface="Roboto"/>
              </a:defRPr>
            </a:lvl2pPr>
            <a:lvl3pPr lvl="2" marR="0" rtl="0" algn="l">
              <a:lnSpc>
                <a:spcPct val="115000"/>
              </a:lnSpc>
              <a:spcBef>
                <a:spcPts val="0"/>
              </a:spcBef>
              <a:spcAft>
                <a:spcPts val="0"/>
              </a:spcAft>
              <a:buClr>
                <a:srgbClr val="000000"/>
              </a:buClr>
              <a:buSzPts val="1500"/>
              <a:buFont typeface="Arial"/>
              <a:buNone/>
              <a:defRPr b="0" i="0" sz="1500" u="none" cap="none" strike="noStrike">
                <a:solidFill>
                  <a:srgbClr val="666666"/>
                </a:solidFill>
                <a:latin typeface="Roboto"/>
                <a:ea typeface="Roboto"/>
                <a:cs typeface="Roboto"/>
                <a:sym typeface="Roboto"/>
              </a:defRPr>
            </a:lvl3pPr>
            <a:lvl4pPr lvl="3" marR="0" rtl="0" algn="l">
              <a:lnSpc>
                <a:spcPct val="115000"/>
              </a:lnSpc>
              <a:spcBef>
                <a:spcPts val="0"/>
              </a:spcBef>
              <a:spcAft>
                <a:spcPts val="0"/>
              </a:spcAft>
              <a:buClr>
                <a:srgbClr val="000000"/>
              </a:buClr>
              <a:buSzPts val="1500"/>
              <a:buFont typeface="Arial"/>
              <a:buNone/>
              <a:defRPr b="0" i="0" sz="1500" u="none" cap="none" strike="noStrike">
                <a:solidFill>
                  <a:srgbClr val="666666"/>
                </a:solidFill>
                <a:latin typeface="Roboto"/>
                <a:ea typeface="Roboto"/>
                <a:cs typeface="Roboto"/>
                <a:sym typeface="Roboto"/>
              </a:defRPr>
            </a:lvl4pPr>
            <a:lvl5pPr lvl="4" marR="0" rtl="0" algn="l">
              <a:lnSpc>
                <a:spcPct val="115000"/>
              </a:lnSpc>
              <a:spcBef>
                <a:spcPts val="0"/>
              </a:spcBef>
              <a:spcAft>
                <a:spcPts val="0"/>
              </a:spcAft>
              <a:buClr>
                <a:srgbClr val="000000"/>
              </a:buClr>
              <a:buSzPts val="1500"/>
              <a:buFont typeface="Arial"/>
              <a:buNone/>
              <a:defRPr b="0" i="0" sz="1500" u="none" cap="none" strike="noStrike">
                <a:solidFill>
                  <a:srgbClr val="666666"/>
                </a:solidFill>
                <a:latin typeface="Roboto"/>
                <a:ea typeface="Roboto"/>
                <a:cs typeface="Roboto"/>
                <a:sym typeface="Roboto"/>
              </a:defRPr>
            </a:lvl5pPr>
            <a:lvl6pPr lvl="5" marR="0" rtl="0" algn="l">
              <a:lnSpc>
                <a:spcPct val="115000"/>
              </a:lnSpc>
              <a:spcBef>
                <a:spcPts val="0"/>
              </a:spcBef>
              <a:spcAft>
                <a:spcPts val="0"/>
              </a:spcAft>
              <a:buClr>
                <a:srgbClr val="000000"/>
              </a:buClr>
              <a:buSzPts val="1500"/>
              <a:buFont typeface="Arial"/>
              <a:buNone/>
              <a:defRPr b="0" i="0" sz="1500" u="none" cap="none" strike="noStrike">
                <a:solidFill>
                  <a:srgbClr val="666666"/>
                </a:solidFill>
                <a:latin typeface="Roboto"/>
                <a:ea typeface="Roboto"/>
                <a:cs typeface="Roboto"/>
                <a:sym typeface="Roboto"/>
              </a:defRPr>
            </a:lvl6pPr>
            <a:lvl7pPr lvl="6" marR="0" rtl="0" algn="l">
              <a:lnSpc>
                <a:spcPct val="115000"/>
              </a:lnSpc>
              <a:spcBef>
                <a:spcPts val="0"/>
              </a:spcBef>
              <a:spcAft>
                <a:spcPts val="0"/>
              </a:spcAft>
              <a:buClr>
                <a:srgbClr val="000000"/>
              </a:buClr>
              <a:buSzPts val="1500"/>
              <a:buFont typeface="Arial"/>
              <a:buNone/>
              <a:defRPr b="0" i="0" sz="1500" u="none" cap="none" strike="noStrike">
                <a:solidFill>
                  <a:srgbClr val="666666"/>
                </a:solidFill>
                <a:latin typeface="Roboto"/>
                <a:ea typeface="Roboto"/>
                <a:cs typeface="Roboto"/>
                <a:sym typeface="Roboto"/>
              </a:defRPr>
            </a:lvl7pPr>
            <a:lvl8pPr lvl="7" marR="0" rtl="0" algn="l">
              <a:lnSpc>
                <a:spcPct val="115000"/>
              </a:lnSpc>
              <a:spcBef>
                <a:spcPts val="0"/>
              </a:spcBef>
              <a:spcAft>
                <a:spcPts val="0"/>
              </a:spcAft>
              <a:buClr>
                <a:srgbClr val="000000"/>
              </a:buClr>
              <a:buSzPts val="1500"/>
              <a:buFont typeface="Arial"/>
              <a:buNone/>
              <a:defRPr b="0" i="0" sz="1500" u="none" cap="none" strike="noStrike">
                <a:solidFill>
                  <a:srgbClr val="666666"/>
                </a:solidFill>
                <a:latin typeface="Roboto"/>
                <a:ea typeface="Roboto"/>
                <a:cs typeface="Roboto"/>
                <a:sym typeface="Roboto"/>
              </a:defRPr>
            </a:lvl8pPr>
            <a:lvl9pPr lvl="8" marR="0" rtl="0" algn="l">
              <a:lnSpc>
                <a:spcPct val="115000"/>
              </a:lnSpc>
              <a:spcBef>
                <a:spcPts val="0"/>
              </a:spcBef>
              <a:spcAft>
                <a:spcPts val="0"/>
              </a:spcAft>
              <a:buClr>
                <a:srgbClr val="000000"/>
              </a:buClr>
              <a:buSzPts val="1500"/>
              <a:buFont typeface="Arial"/>
              <a:buNone/>
              <a:defRPr b="0" i="0" sz="1500" u="none" cap="none" strike="noStrike">
                <a:solidFill>
                  <a:srgbClr val="666666"/>
                </a:solidFill>
                <a:latin typeface="Roboto"/>
                <a:ea typeface="Roboto"/>
                <a:cs typeface="Roboto"/>
                <a:sym typeface="Roboto"/>
              </a:defRPr>
            </a:lvl9pPr>
          </a:lstStyle>
          <a:p/>
        </p:txBody>
      </p:sp>
      <p:sp>
        <p:nvSpPr>
          <p:cNvPr id="414" name="Google Shape;414;p80"/>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lvl1pPr lvl="0" rtl="0">
              <a:buNone/>
              <a:defRPr sz="1300">
                <a:solidFill>
                  <a:srgbClr val="173478"/>
                </a:solidFill>
                <a:latin typeface="Jost Medium"/>
                <a:ea typeface="Jost Medium"/>
                <a:cs typeface="Jost Medium"/>
                <a:sym typeface="Jost Medium"/>
              </a:defRPr>
            </a:lvl1pPr>
            <a:lvl2pPr lvl="1" rtl="0">
              <a:buNone/>
              <a:defRPr sz="1300">
                <a:solidFill>
                  <a:srgbClr val="173478"/>
                </a:solidFill>
                <a:latin typeface="Jost Medium"/>
                <a:ea typeface="Jost Medium"/>
                <a:cs typeface="Jost Medium"/>
                <a:sym typeface="Jost Medium"/>
              </a:defRPr>
            </a:lvl2pPr>
            <a:lvl3pPr lvl="2" rtl="0">
              <a:buNone/>
              <a:defRPr sz="1300">
                <a:solidFill>
                  <a:srgbClr val="173478"/>
                </a:solidFill>
                <a:latin typeface="Jost Medium"/>
                <a:ea typeface="Jost Medium"/>
                <a:cs typeface="Jost Medium"/>
                <a:sym typeface="Jost Medium"/>
              </a:defRPr>
            </a:lvl3pPr>
            <a:lvl4pPr lvl="3" rtl="0">
              <a:buNone/>
              <a:defRPr sz="1300">
                <a:solidFill>
                  <a:srgbClr val="173478"/>
                </a:solidFill>
                <a:latin typeface="Jost Medium"/>
                <a:ea typeface="Jost Medium"/>
                <a:cs typeface="Jost Medium"/>
                <a:sym typeface="Jost Medium"/>
              </a:defRPr>
            </a:lvl4pPr>
            <a:lvl5pPr lvl="4" rtl="0">
              <a:buNone/>
              <a:defRPr sz="1300">
                <a:solidFill>
                  <a:srgbClr val="173478"/>
                </a:solidFill>
                <a:latin typeface="Jost Medium"/>
                <a:ea typeface="Jost Medium"/>
                <a:cs typeface="Jost Medium"/>
                <a:sym typeface="Jost Medium"/>
              </a:defRPr>
            </a:lvl5pPr>
            <a:lvl6pPr lvl="5" rtl="0">
              <a:buNone/>
              <a:defRPr sz="1300">
                <a:solidFill>
                  <a:srgbClr val="173478"/>
                </a:solidFill>
                <a:latin typeface="Jost Medium"/>
                <a:ea typeface="Jost Medium"/>
                <a:cs typeface="Jost Medium"/>
                <a:sym typeface="Jost Medium"/>
              </a:defRPr>
            </a:lvl6pPr>
            <a:lvl7pPr lvl="6" rtl="0">
              <a:buNone/>
              <a:defRPr sz="1300">
                <a:solidFill>
                  <a:srgbClr val="173478"/>
                </a:solidFill>
                <a:latin typeface="Jost Medium"/>
                <a:ea typeface="Jost Medium"/>
                <a:cs typeface="Jost Medium"/>
                <a:sym typeface="Jost Medium"/>
              </a:defRPr>
            </a:lvl7pPr>
            <a:lvl8pPr lvl="7" rtl="0">
              <a:buNone/>
              <a:defRPr sz="1300">
                <a:solidFill>
                  <a:srgbClr val="173478"/>
                </a:solidFill>
                <a:latin typeface="Jost Medium"/>
                <a:ea typeface="Jost Medium"/>
                <a:cs typeface="Jost Medium"/>
                <a:sym typeface="Jost Medium"/>
              </a:defRPr>
            </a:lvl8pPr>
            <a:lvl9pPr lvl="8" rtl="0">
              <a:buNone/>
              <a:defRPr sz="1300">
                <a:solidFill>
                  <a:srgbClr val="173478"/>
                </a:solidFill>
                <a:latin typeface="Jost Medium"/>
                <a:ea typeface="Jost Medium"/>
                <a:cs typeface="Jost Medium"/>
                <a:sym typeface="Jost Medium"/>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 Small Header - Dark">
  <p:cSld name="CUSTOM_1_1_1_1_1_1_1_1_1_1_1_3_1_1_1_1_1_4_1_2_2">
    <p:bg>
      <p:bgPr>
        <a:solidFill>
          <a:schemeClr val="lt1"/>
        </a:solidFill>
      </p:bgPr>
    </p:bg>
    <p:spTree>
      <p:nvGrpSpPr>
        <p:cNvPr id="415" name="Shape 415"/>
        <p:cNvGrpSpPr/>
        <p:nvPr/>
      </p:nvGrpSpPr>
      <p:grpSpPr>
        <a:xfrm>
          <a:off x="0" y="0"/>
          <a:ext cx="0" cy="0"/>
          <a:chOff x="0" y="0"/>
          <a:chExt cx="0" cy="0"/>
        </a:xfrm>
      </p:grpSpPr>
      <p:sp>
        <p:nvSpPr>
          <p:cNvPr id="416" name="Google Shape;416;p81"/>
          <p:cNvSpPr/>
          <p:nvPr/>
        </p:nvSpPr>
        <p:spPr>
          <a:xfrm rot="5400000">
            <a:off x="6028540" y="-6048809"/>
            <a:ext cx="155100" cy="12232500"/>
          </a:xfrm>
          <a:prstGeom prst="rect">
            <a:avLst/>
          </a:prstGeom>
          <a:solidFill>
            <a:srgbClr val="3A404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7" name="Google Shape;417;p81"/>
          <p:cNvSpPr txBox="1"/>
          <p:nvPr>
            <p:ph type="title"/>
          </p:nvPr>
        </p:nvSpPr>
        <p:spPr>
          <a:xfrm>
            <a:off x="364833" y="174701"/>
            <a:ext cx="11557500" cy="645300"/>
          </a:xfrm>
          <a:prstGeom prst="rect">
            <a:avLst/>
          </a:prstGeom>
          <a:noFill/>
          <a:ln>
            <a:noFill/>
          </a:ln>
        </p:spPr>
        <p:txBody>
          <a:bodyPr anchorCtr="0" anchor="t" bIns="121900" lIns="121900" spcFirstLastPara="1" rIns="121900" wrap="square" tIns="121900">
            <a:normAutofit/>
          </a:bodyPr>
          <a:lstStyle>
            <a:lvl1pPr lvl="0" marR="0" rtl="0" algn="l">
              <a:lnSpc>
                <a:spcPct val="115000"/>
              </a:lnSpc>
              <a:spcBef>
                <a:spcPts val="0"/>
              </a:spcBef>
              <a:spcAft>
                <a:spcPts val="0"/>
              </a:spcAft>
              <a:buClr>
                <a:srgbClr val="000000"/>
              </a:buClr>
              <a:buSzPts val="3200"/>
              <a:buFont typeface="Arial"/>
              <a:buNone/>
              <a:defRPr b="0" i="0" sz="3200" u="none" cap="none" strike="noStrike">
                <a:solidFill>
                  <a:srgbClr val="3A4049"/>
                </a:solidFill>
                <a:latin typeface="Roboto Medium"/>
                <a:ea typeface="Roboto Medium"/>
                <a:cs typeface="Roboto Medium"/>
                <a:sym typeface="Roboto Medium"/>
              </a:defRPr>
            </a:lvl1pPr>
            <a:lvl2pPr lvl="1" marR="0" rtl="0" algn="l">
              <a:lnSpc>
                <a:spcPct val="115000"/>
              </a:lnSpc>
              <a:spcBef>
                <a:spcPts val="0"/>
              </a:spcBef>
              <a:spcAft>
                <a:spcPts val="0"/>
              </a:spcAft>
              <a:buClr>
                <a:srgbClr val="000000"/>
              </a:buClr>
              <a:buSzPts val="3200"/>
              <a:buFont typeface="Arial"/>
              <a:buNone/>
              <a:defRPr b="0" i="0" sz="3200" u="none" cap="none" strike="noStrike">
                <a:solidFill>
                  <a:srgbClr val="3A4049"/>
                </a:solidFill>
                <a:latin typeface="Roboto Medium"/>
                <a:ea typeface="Roboto Medium"/>
                <a:cs typeface="Roboto Medium"/>
                <a:sym typeface="Roboto Medium"/>
              </a:defRPr>
            </a:lvl2pPr>
            <a:lvl3pPr lvl="2" marR="0" rtl="0" algn="l">
              <a:lnSpc>
                <a:spcPct val="115000"/>
              </a:lnSpc>
              <a:spcBef>
                <a:spcPts val="0"/>
              </a:spcBef>
              <a:spcAft>
                <a:spcPts val="0"/>
              </a:spcAft>
              <a:buClr>
                <a:srgbClr val="000000"/>
              </a:buClr>
              <a:buSzPts val="3200"/>
              <a:buFont typeface="Arial"/>
              <a:buNone/>
              <a:defRPr b="0" i="0" sz="3200" u="none" cap="none" strike="noStrike">
                <a:solidFill>
                  <a:srgbClr val="3A4049"/>
                </a:solidFill>
                <a:latin typeface="Roboto Medium"/>
                <a:ea typeface="Roboto Medium"/>
                <a:cs typeface="Roboto Medium"/>
                <a:sym typeface="Roboto Medium"/>
              </a:defRPr>
            </a:lvl3pPr>
            <a:lvl4pPr lvl="3" marR="0" rtl="0" algn="l">
              <a:lnSpc>
                <a:spcPct val="115000"/>
              </a:lnSpc>
              <a:spcBef>
                <a:spcPts val="0"/>
              </a:spcBef>
              <a:spcAft>
                <a:spcPts val="0"/>
              </a:spcAft>
              <a:buClr>
                <a:srgbClr val="000000"/>
              </a:buClr>
              <a:buSzPts val="3200"/>
              <a:buFont typeface="Arial"/>
              <a:buNone/>
              <a:defRPr b="0" i="0" sz="3200" u="none" cap="none" strike="noStrike">
                <a:solidFill>
                  <a:srgbClr val="3A4049"/>
                </a:solidFill>
                <a:latin typeface="Roboto Medium"/>
                <a:ea typeface="Roboto Medium"/>
                <a:cs typeface="Roboto Medium"/>
                <a:sym typeface="Roboto Medium"/>
              </a:defRPr>
            </a:lvl4pPr>
            <a:lvl5pPr lvl="4" marR="0" rtl="0" algn="l">
              <a:lnSpc>
                <a:spcPct val="115000"/>
              </a:lnSpc>
              <a:spcBef>
                <a:spcPts val="0"/>
              </a:spcBef>
              <a:spcAft>
                <a:spcPts val="0"/>
              </a:spcAft>
              <a:buClr>
                <a:srgbClr val="000000"/>
              </a:buClr>
              <a:buSzPts val="3200"/>
              <a:buFont typeface="Arial"/>
              <a:buNone/>
              <a:defRPr b="0" i="0" sz="3200" u="none" cap="none" strike="noStrike">
                <a:solidFill>
                  <a:srgbClr val="3A4049"/>
                </a:solidFill>
                <a:latin typeface="Roboto Medium"/>
                <a:ea typeface="Roboto Medium"/>
                <a:cs typeface="Roboto Medium"/>
                <a:sym typeface="Roboto Medium"/>
              </a:defRPr>
            </a:lvl5pPr>
            <a:lvl6pPr lvl="5" marR="0" rtl="0" algn="l">
              <a:lnSpc>
                <a:spcPct val="115000"/>
              </a:lnSpc>
              <a:spcBef>
                <a:spcPts val="0"/>
              </a:spcBef>
              <a:spcAft>
                <a:spcPts val="0"/>
              </a:spcAft>
              <a:buClr>
                <a:srgbClr val="000000"/>
              </a:buClr>
              <a:buSzPts val="3200"/>
              <a:buFont typeface="Arial"/>
              <a:buNone/>
              <a:defRPr b="0" i="0" sz="3200" u="none" cap="none" strike="noStrike">
                <a:solidFill>
                  <a:srgbClr val="3A4049"/>
                </a:solidFill>
                <a:latin typeface="Roboto Medium"/>
                <a:ea typeface="Roboto Medium"/>
                <a:cs typeface="Roboto Medium"/>
                <a:sym typeface="Roboto Medium"/>
              </a:defRPr>
            </a:lvl6pPr>
            <a:lvl7pPr lvl="6" marR="0" rtl="0" algn="l">
              <a:lnSpc>
                <a:spcPct val="115000"/>
              </a:lnSpc>
              <a:spcBef>
                <a:spcPts val="0"/>
              </a:spcBef>
              <a:spcAft>
                <a:spcPts val="0"/>
              </a:spcAft>
              <a:buClr>
                <a:srgbClr val="000000"/>
              </a:buClr>
              <a:buSzPts val="3200"/>
              <a:buFont typeface="Arial"/>
              <a:buNone/>
              <a:defRPr b="0" i="0" sz="3200" u="none" cap="none" strike="noStrike">
                <a:solidFill>
                  <a:srgbClr val="3A4049"/>
                </a:solidFill>
                <a:latin typeface="Roboto Medium"/>
                <a:ea typeface="Roboto Medium"/>
                <a:cs typeface="Roboto Medium"/>
                <a:sym typeface="Roboto Medium"/>
              </a:defRPr>
            </a:lvl7pPr>
            <a:lvl8pPr lvl="7" marR="0" rtl="0" algn="l">
              <a:lnSpc>
                <a:spcPct val="115000"/>
              </a:lnSpc>
              <a:spcBef>
                <a:spcPts val="0"/>
              </a:spcBef>
              <a:spcAft>
                <a:spcPts val="0"/>
              </a:spcAft>
              <a:buClr>
                <a:srgbClr val="000000"/>
              </a:buClr>
              <a:buSzPts val="3200"/>
              <a:buFont typeface="Arial"/>
              <a:buNone/>
              <a:defRPr b="0" i="0" sz="3200" u="none" cap="none" strike="noStrike">
                <a:solidFill>
                  <a:srgbClr val="3A4049"/>
                </a:solidFill>
                <a:latin typeface="Roboto Medium"/>
                <a:ea typeface="Roboto Medium"/>
                <a:cs typeface="Roboto Medium"/>
                <a:sym typeface="Roboto Medium"/>
              </a:defRPr>
            </a:lvl8pPr>
            <a:lvl9pPr lvl="8" marR="0" rtl="0" algn="l">
              <a:lnSpc>
                <a:spcPct val="115000"/>
              </a:lnSpc>
              <a:spcBef>
                <a:spcPts val="0"/>
              </a:spcBef>
              <a:spcAft>
                <a:spcPts val="0"/>
              </a:spcAft>
              <a:buClr>
                <a:srgbClr val="000000"/>
              </a:buClr>
              <a:buSzPts val="3200"/>
              <a:buFont typeface="Arial"/>
              <a:buNone/>
              <a:defRPr b="0" i="0" sz="3200" u="none" cap="none" strike="noStrike">
                <a:solidFill>
                  <a:srgbClr val="3A4049"/>
                </a:solidFill>
                <a:latin typeface="Roboto Medium"/>
                <a:ea typeface="Roboto Medium"/>
                <a:cs typeface="Roboto Medium"/>
                <a:sym typeface="Roboto Medium"/>
              </a:defRPr>
            </a:lvl9pPr>
          </a:lstStyle>
          <a:p/>
        </p:txBody>
      </p:sp>
      <p:sp>
        <p:nvSpPr>
          <p:cNvPr id="418" name="Google Shape;418;p81"/>
          <p:cNvSpPr txBox="1"/>
          <p:nvPr>
            <p:ph idx="1" type="subTitle"/>
          </p:nvPr>
        </p:nvSpPr>
        <p:spPr>
          <a:xfrm>
            <a:off x="364833" y="1076867"/>
            <a:ext cx="11557500" cy="5018700"/>
          </a:xfrm>
          <a:prstGeom prst="rect">
            <a:avLst/>
          </a:prstGeom>
          <a:noFill/>
          <a:ln>
            <a:noFill/>
          </a:ln>
        </p:spPr>
        <p:txBody>
          <a:bodyPr anchorCtr="0" anchor="t" bIns="121900" lIns="121900" spcFirstLastPara="1" rIns="121900" wrap="square" tIns="121900">
            <a:normAutofit/>
          </a:bodyPr>
          <a:lstStyle>
            <a:lvl1pPr lvl="0" marR="0" rtl="0" algn="l">
              <a:lnSpc>
                <a:spcPct val="115000"/>
              </a:lnSpc>
              <a:spcBef>
                <a:spcPts val="0"/>
              </a:spcBef>
              <a:spcAft>
                <a:spcPts val="0"/>
              </a:spcAft>
              <a:buClr>
                <a:schemeClr val="dk2"/>
              </a:buClr>
              <a:buSzPts val="1900"/>
              <a:buFont typeface="Arial"/>
              <a:buNone/>
              <a:defRPr b="0" i="0" sz="1900" u="none" cap="none" strike="noStrike">
                <a:solidFill>
                  <a:schemeClr val="dk2"/>
                </a:solidFill>
                <a:latin typeface="Roboto"/>
                <a:ea typeface="Roboto"/>
                <a:cs typeface="Roboto"/>
                <a:sym typeface="Roboto"/>
              </a:defRPr>
            </a:lvl1pPr>
            <a:lvl2pPr lvl="1" marR="0" rtl="0" algn="l">
              <a:lnSpc>
                <a:spcPct val="115000"/>
              </a:lnSpc>
              <a:spcBef>
                <a:spcPts val="0"/>
              </a:spcBef>
              <a:spcAft>
                <a:spcPts val="0"/>
              </a:spcAft>
              <a:buClr>
                <a:srgbClr val="000000"/>
              </a:buClr>
              <a:buSzPts val="1500"/>
              <a:buFont typeface="Arial"/>
              <a:buNone/>
              <a:defRPr b="0" i="0" sz="1500" u="none" cap="none" strike="noStrike">
                <a:solidFill>
                  <a:srgbClr val="666666"/>
                </a:solidFill>
                <a:latin typeface="Roboto"/>
                <a:ea typeface="Roboto"/>
                <a:cs typeface="Roboto"/>
                <a:sym typeface="Roboto"/>
              </a:defRPr>
            </a:lvl2pPr>
            <a:lvl3pPr lvl="2" marR="0" rtl="0" algn="l">
              <a:lnSpc>
                <a:spcPct val="115000"/>
              </a:lnSpc>
              <a:spcBef>
                <a:spcPts val="0"/>
              </a:spcBef>
              <a:spcAft>
                <a:spcPts val="0"/>
              </a:spcAft>
              <a:buClr>
                <a:srgbClr val="000000"/>
              </a:buClr>
              <a:buSzPts val="1500"/>
              <a:buFont typeface="Arial"/>
              <a:buNone/>
              <a:defRPr b="0" i="0" sz="1500" u="none" cap="none" strike="noStrike">
                <a:solidFill>
                  <a:srgbClr val="666666"/>
                </a:solidFill>
                <a:latin typeface="Roboto"/>
                <a:ea typeface="Roboto"/>
                <a:cs typeface="Roboto"/>
                <a:sym typeface="Roboto"/>
              </a:defRPr>
            </a:lvl3pPr>
            <a:lvl4pPr lvl="3" marR="0" rtl="0" algn="l">
              <a:lnSpc>
                <a:spcPct val="115000"/>
              </a:lnSpc>
              <a:spcBef>
                <a:spcPts val="0"/>
              </a:spcBef>
              <a:spcAft>
                <a:spcPts val="0"/>
              </a:spcAft>
              <a:buClr>
                <a:srgbClr val="000000"/>
              </a:buClr>
              <a:buSzPts val="1500"/>
              <a:buFont typeface="Arial"/>
              <a:buNone/>
              <a:defRPr b="0" i="0" sz="1500" u="none" cap="none" strike="noStrike">
                <a:solidFill>
                  <a:srgbClr val="666666"/>
                </a:solidFill>
                <a:latin typeface="Roboto"/>
                <a:ea typeface="Roboto"/>
                <a:cs typeface="Roboto"/>
                <a:sym typeface="Roboto"/>
              </a:defRPr>
            </a:lvl4pPr>
            <a:lvl5pPr lvl="4" marR="0" rtl="0" algn="l">
              <a:lnSpc>
                <a:spcPct val="115000"/>
              </a:lnSpc>
              <a:spcBef>
                <a:spcPts val="0"/>
              </a:spcBef>
              <a:spcAft>
                <a:spcPts val="0"/>
              </a:spcAft>
              <a:buClr>
                <a:srgbClr val="000000"/>
              </a:buClr>
              <a:buSzPts val="1500"/>
              <a:buFont typeface="Arial"/>
              <a:buNone/>
              <a:defRPr b="0" i="0" sz="1500" u="none" cap="none" strike="noStrike">
                <a:solidFill>
                  <a:srgbClr val="666666"/>
                </a:solidFill>
                <a:latin typeface="Roboto"/>
                <a:ea typeface="Roboto"/>
                <a:cs typeface="Roboto"/>
                <a:sym typeface="Roboto"/>
              </a:defRPr>
            </a:lvl5pPr>
            <a:lvl6pPr lvl="5" marR="0" rtl="0" algn="l">
              <a:lnSpc>
                <a:spcPct val="115000"/>
              </a:lnSpc>
              <a:spcBef>
                <a:spcPts val="0"/>
              </a:spcBef>
              <a:spcAft>
                <a:spcPts val="0"/>
              </a:spcAft>
              <a:buClr>
                <a:srgbClr val="000000"/>
              </a:buClr>
              <a:buSzPts val="1500"/>
              <a:buFont typeface="Arial"/>
              <a:buNone/>
              <a:defRPr b="0" i="0" sz="1500" u="none" cap="none" strike="noStrike">
                <a:solidFill>
                  <a:srgbClr val="666666"/>
                </a:solidFill>
                <a:latin typeface="Roboto"/>
                <a:ea typeface="Roboto"/>
                <a:cs typeface="Roboto"/>
                <a:sym typeface="Roboto"/>
              </a:defRPr>
            </a:lvl6pPr>
            <a:lvl7pPr lvl="6" marR="0" rtl="0" algn="l">
              <a:lnSpc>
                <a:spcPct val="115000"/>
              </a:lnSpc>
              <a:spcBef>
                <a:spcPts val="0"/>
              </a:spcBef>
              <a:spcAft>
                <a:spcPts val="0"/>
              </a:spcAft>
              <a:buClr>
                <a:srgbClr val="000000"/>
              </a:buClr>
              <a:buSzPts val="1500"/>
              <a:buFont typeface="Arial"/>
              <a:buNone/>
              <a:defRPr b="0" i="0" sz="1500" u="none" cap="none" strike="noStrike">
                <a:solidFill>
                  <a:srgbClr val="666666"/>
                </a:solidFill>
                <a:latin typeface="Roboto"/>
                <a:ea typeface="Roboto"/>
                <a:cs typeface="Roboto"/>
                <a:sym typeface="Roboto"/>
              </a:defRPr>
            </a:lvl7pPr>
            <a:lvl8pPr lvl="7" marR="0" rtl="0" algn="l">
              <a:lnSpc>
                <a:spcPct val="115000"/>
              </a:lnSpc>
              <a:spcBef>
                <a:spcPts val="0"/>
              </a:spcBef>
              <a:spcAft>
                <a:spcPts val="0"/>
              </a:spcAft>
              <a:buClr>
                <a:srgbClr val="000000"/>
              </a:buClr>
              <a:buSzPts val="1500"/>
              <a:buFont typeface="Arial"/>
              <a:buNone/>
              <a:defRPr b="0" i="0" sz="1500" u="none" cap="none" strike="noStrike">
                <a:solidFill>
                  <a:srgbClr val="666666"/>
                </a:solidFill>
                <a:latin typeface="Roboto"/>
                <a:ea typeface="Roboto"/>
                <a:cs typeface="Roboto"/>
                <a:sym typeface="Roboto"/>
              </a:defRPr>
            </a:lvl8pPr>
            <a:lvl9pPr lvl="8" marR="0" rtl="0" algn="l">
              <a:lnSpc>
                <a:spcPct val="115000"/>
              </a:lnSpc>
              <a:spcBef>
                <a:spcPts val="0"/>
              </a:spcBef>
              <a:spcAft>
                <a:spcPts val="0"/>
              </a:spcAft>
              <a:buClr>
                <a:srgbClr val="000000"/>
              </a:buClr>
              <a:buSzPts val="1500"/>
              <a:buFont typeface="Arial"/>
              <a:buNone/>
              <a:defRPr b="0" i="0" sz="1500" u="none" cap="none" strike="noStrike">
                <a:solidFill>
                  <a:srgbClr val="666666"/>
                </a:solidFill>
                <a:latin typeface="Roboto"/>
                <a:ea typeface="Roboto"/>
                <a:cs typeface="Roboto"/>
                <a:sym typeface="Roboto"/>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lt1"/>
        </a:solidFill>
      </p:bgPr>
    </p:bg>
    <p:spTree>
      <p:nvGrpSpPr>
        <p:cNvPr id="425" name="Shape 425"/>
        <p:cNvGrpSpPr/>
        <p:nvPr/>
      </p:nvGrpSpPr>
      <p:grpSpPr>
        <a:xfrm>
          <a:off x="0" y="0"/>
          <a:ext cx="0" cy="0"/>
          <a:chOff x="0" y="0"/>
          <a:chExt cx="0" cy="0"/>
        </a:xfrm>
      </p:grpSpPr>
      <p:pic>
        <p:nvPicPr>
          <p:cNvPr id="426" name="Google Shape;426;p83"/>
          <p:cNvPicPr preferRelativeResize="0"/>
          <p:nvPr/>
        </p:nvPicPr>
        <p:blipFill>
          <a:blip r:embed="rId2">
            <a:alphaModFix/>
          </a:blip>
          <a:stretch>
            <a:fillRect/>
          </a:stretch>
        </p:blipFill>
        <p:spPr>
          <a:xfrm>
            <a:off x="-126575" y="-897000"/>
            <a:ext cx="12430202" cy="8292752"/>
          </a:xfrm>
          <a:prstGeom prst="rect">
            <a:avLst/>
          </a:prstGeom>
          <a:noFill/>
          <a:ln>
            <a:noFill/>
          </a:ln>
        </p:spPr>
      </p:pic>
      <p:sp>
        <p:nvSpPr>
          <p:cNvPr id="427" name="Google Shape;427;p83"/>
          <p:cNvSpPr/>
          <p:nvPr/>
        </p:nvSpPr>
        <p:spPr>
          <a:xfrm>
            <a:off x="-126575" y="1257424"/>
            <a:ext cx="10827900" cy="1719300"/>
          </a:xfrm>
          <a:prstGeom prst="rect">
            <a:avLst/>
          </a:prstGeom>
          <a:solidFill>
            <a:srgbClr val="F6290E">
              <a:alpha val="6039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428" name="Google Shape;428;p83"/>
          <p:cNvSpPr txBox="1"/>
          <p:nvPr>
            <p:ph type="title"/>
          </p:nvPr>
        </p:nvSpPr>
        <p:spPr>
          <a:xfrm>
            <a:off x="312304" y="1488066"/>
            <a:ext cx="10515600" cy="8049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lt1"/>
              </a:buClr>
              <a:buSzPts val="5200"/>
              <a:buFont typeface="Jost Black"/>
              <a:buNone/>
              <a:defRPr i="0" sz="5200">
                <a:solidFill>
                  <a:schemeClr val="lt1"/>
                </a:solidFill>
                <a:latin typeface="Jost Black"/>
                <a:ea typeface="Jost Black"/>
                <a:cs typeface="Jost Black"/>
                <a:sym typeface="Jost Black"/>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pic>
        <p:nvPicPr>
          <p:cNvPr id="429" name="Google Shape;429;p83"/>
          <p:cNvPicPr preferRelativeResize="0"/>
          <p:nvPr/>
        </p:nvPicPr>
        <p:blipFill rotWithShape="1">
          <a:blip r:embed="rId3">
            <a:alphaModFix/>
          </a:blip>
          <a:srcRect b="0" l="0" r="0" t="0"/>
          <a:stretch/>
        </p:blipFill>
        <p:spPr>
          <a:xfrm>
            <a:off x="9381921" y="5810397"/>
            <a:ext cx="2438946" cy="893105"/>
          </a:xfrm>
          <a:prstGeom prst="rect">
            <a:avLst/>
          </a:prstGeom>
          <a:noFill/>
          <a:ln>
            <a:noFill/>
          </a:ln>
        </p:spPr>
      </p:pic>
      <p:sp>
        <p:nvSpPr>
          <p:cNvPr id="430" name="Google Shape;430;p83"/>
          <p:cNvSpPr txBox="1"/>
          <p:nvPr>
            <p:ph idx="2" type="title"/>
          </p:nvPr>
        </p:nvSpPr>
        <p:spPr>
          <a:xfrm>
            <a:off x="312304" y="2088641"/>
            <a:ext cx="10515600" cy="8049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lt1"/>
              </a:buClr>
              <a:buSzPts val="3100"/>
              <a:buFont typeface="Jost Medium"/>
              <a:buNone/>
              <a:defRPr i="0" sz="3100">
                <a:solidFill>
                  <a:schemeClr val="lt1"/>
                </a:solidFill>
                <a:latin typeface="Jost Medium"/>
                <a:ea typeface="Jost Medium"/>
                <a:cs typeface="Jost Medium"/>
                <a:sym typeface="Jost Medium"/>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bg>
      <p:bgPr>
        <a:solidFill>
          <a:srgbClr val="173478"/>
        </a:solidFill>
      </p:bgPr>
    </p:bg>
    <p:spTree>
      <p:nvGrpSpPr>
        <p:cNvPr id="47" name="Shape 47"/>
        <p:cNvGrpSpPr/>
        <p:nvPr/>
      </p:nvGrpSpPr>
      <p:grpSpPr>
        <a:xfrm>
          <a:off x="0" y="0"/>
          <a:ext cx="0" cy="0"/>
          <a:chOff x="0" y="0"/>
          <a:chExt cx="0" cy="0"/>
        </a:xfrm>
      </p:grpSpPr>
      <p:sp>
        <p:nvSpPr>
          <p:cNvPr id="48" name="Google Shape;48;p9"/>
          <p:cNvSpPr txBox="1"/>
          <p:nvPr>
            <p:ph idx="12" type="sldNum"/>
          </p:nvPr>
        </p:nvSpPr>
        <p:spPr>
          <a:xfrm>
            <a:off x="470222" y="6356350"/>
            <a:ext cx="2743200" cy="36510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0" i="0" sz="1200" u="none" cap="none" strike="noStrike">
                <a:solidFill>
                  <a:schemeClr val="lt1"/>
                </a:solidFill>
                <a:latin typeface="Calibri"/>
                <a:ea typeface="Calibri"/>
                <a:cs typeface="Calibri"/>
                <a:sym typeface="Calibri"/>
              </a:defRPr>
            </a:lvl1pPr>
            <a:lvl2pPr indent="0" lvl="1" marL="0" algn="l">
              <a:spcBef>
                <a:spcPts val="0"/>
              </a:spcBef>
              <a:buNone/>
              <a:defRPr b="0" i="0" sz="1200" u="none" cap="none" strike="noStrike">
                <a:solidFill>
                  <a:schemeClr val="lt1"/>
                </a:solidFill>
                <a:latin typeface="Calibri"/>
                <a:ea typeface="Calibri"/>
                <a:cs typeface="Calibri"/>
                <a:sym typeface="Calibri"/>
              </a:defRPr>
            </a:lvl2pPr>
            <a:lvl3pPr indent="0" lvl="2" marL="0" algn="l">
              <a:spcBef>
                <a:spcPts val="0"/>
              </a:spcBef>
              <a:buNone/>
              <a:defRPr b="0" i="0" sz="1200" u="none" cap="none" strike="noStrike">
                <a:solidFill>
                  <a:schemeClr val="lt1"/>
                </a:solidFill>
                <a:latin typeface="Calibri"/>
                <a:ea typeface="Calibri"/>
                <a:cs typeface="Calibri"/>
                <a:sym typeface="Calibri"/>
              </a:defRPr>
            </a:lvl3pPr>
            <a:lvl4pPr indent="0" lvl="3" marL="0" algn="l">
              <a:spcBef>
                <a:spcPts val="0"/>
              </a:spcBef>
              <a:buNone/>
              <a:defRPr b="0" i="0" sz="1200" u="none" cap="none" strike="noStrike">
                <a:solidFill>
                  <a:schemeClr val="lt1"/>
                </a:solidFill>
                <a:latin typeface="Calibri"/>
                <a:ea typeface="Calibri"/>
                <a:cs typeface="Calibri"/>
                <a:sym typeface="Calibri"/>
              </a:defRPr>
            </a:lvl4pPr>
            <a:lvl5pPr indent="0" lvl="4" marL="0" algn="l">
              <a:spcBef>
                <a:spcPts val="0"/>
              </a:spcBef>
              <a:buNone/>
              <a:defRPr b="0" i="0" sz="1200" u="none" cap="none" strike="noStrike">
                <a:solidFill>
                  <a:schemeClr val="lt1"/>
                </a:solidFill>
                <a:latin typeface="Calibri"/>
                <a:ea typeface="Calibri"/>
                <a:cs typeface="Calibri"/>
                <a:sym typeface="Calibri"/>
              </a:defRPr>
            </a:lvl5pPr>
            <a:lvl6pPr indent="0" lvl="5" marL="0" algn="l">
              <a:spcBef>
                <a:spcPts val="0"/>
              </a:spcBef>
              <a:buNone/>
              <a:defRPr b="0" i="0" sz="1200" u="none" cap="none" strike="noStrike">
                <a:solidFill>
                  <a:schemeClr val="lt1"/>
                </a:solidFill>
                <a:latin typeface="Calibri"/>
                <a:ea typeface="Calibri"/>
                <a:cs typeface="Calibri"/>
                <a:sym typeface="Calibri"/>
              </a:defRPr>
            </a:lvl6pPr>
            <a:lvl7pPr indent="0" lvl="6" marL="0" algn="l">
              <a:spcBef>
                <a:spcPts val="0"/>
              </a:spcBef>
              <a:buNone/>
              <a:defRPr b="0" i="0" sz="1200" u="none" cap="none" strike="noStrike">
                <a:solidFill>
                  <a:schemeClr val="lt1"/>
                </a:solidFill>
                <a:latin typeface="Calibri"/>
                <a:ea typeface="Calibri"/>
                <a:cs typeface="Calibri"/>
                <a:sym typeface="Calibri"/>
              </a:defRPr>
            </a:lvl7pPr>
            <a:lvl8pPr indent="0" lvl="7" marL="0" algn="l">
              <a:spcBef>
                <a:spcPts val="0"/>
              </a:spcBef>
              <a:buNone/>
              <a:defRPr b="0" i="0" sz="1200" u="none" cap="none" strike="noStrike">
                <a:solidFill>
                  <a:schemeClr val="lt1"/>
                </a:solidFill>
                <a:latin typeface="Calibri"/>
                <a:ea typeface="Calibri"/>
                <a:cs typeface="Calibri"/>
                <a:sym typeface="Calibri"/>
              </a:defRPr>
            </a:lvl8pPr>
            <a:lvl9pPr indent="0" lvl="8" marL="0" algn="l">
              <a:spcBef>
                <a:spcPts val="0"/>
              </a:spcBef>
              <a:buNone/>
              <a:defRPr b="0" i="0" sz="1200" u="none" cap="none" strike="noStrike">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cxnSp>
        <p:nvCxnSpPr>
          <p:cNvPr id="49" name="Google Shape;49;p9"/>
          <p:cNvCxnSpPr/>
          <p:nvPr/>
        </p:nvCxnSpPr>
        <p:spPr>
          <a:xfrm>
            <a:off x="416118" y="6223117"/>
            <a:ext cx="9657900" cy="0"/>
          </a:xfrm>
          <a:prstGeom prst="straightConnector1">
            <a:avLst/>
          </a:prstGeom>
          <a:noFill/>
          <a:ln cap="flat" cmpd="sng" w="9525">
            <a:solidFill>
              <a:srgbClr val="FFFFFF"/>
            </a:solidFill>
            <a:prstDash val="solid"/>
            <a:miter lim="800000"/>
            <a:headEnd len="sm" w="sm" type="none"/>
            <a:tailEnd len="sm" w="sm" type="none"/>
          </a:ln>
        </p:spPr>
      </p:cxnSp>
      <p:pic>
        <p:nvPicPr>
          <p:cNvPr id="50" name="Google Shape;50;p9"/>
          <p:cNvPicPr preferRelativeResize="0"/>
          <p:nvPr/>
        </p:nvPicPr>
        <p:blipFill rotWithShape="1">
          <a:blip r:embed="rId2">
            <a:alphaModFix/>
          </a:blip>
          <a:srcRect b="0" l="0" r="0" t="0"/>
          <a:stretch/>
        </p:blipFill>
        <p:spPr>
          <a:xfrm>
            <a:off x="10163331" y="5951948"/>
            <a:ext cx="1665831" cy="610002"/>
          </a:xfrm>
          <a:prstGeom prst="rect">
            <a:avLst/>
          </a:prstGeom>
          <a:noFill/>
          <a:ln>
            <a:noFill/>
          </a:ln>
        </p:spPr>
      </p:pic>
      <p:sp>
        <p:nvSpPr>
          <p:cNvPr id="51" name="Google Shape;51;p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4000"/>
              <a:buNone/>
              <a:defRPr i="0"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9"/>
          <p:cNvSpPr txBox="1"/>
          <p:nvPr>
            <p:ph idx="1" type="body"/>
          </p:nvPr>
        </p:nvSpPr>
        <p:spPr>
          <a:xfrm>
            <a:off x="838200" y="1871779"/>
            <a:ext cx="10515600" cy="43512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Char char="•"/>
              <a:defRPr i="0">
                <a:solidFill>
                  <a:schemeClr val="lt1"/>
                </a:solidFill>
              </a:defRPr>
            </a:lvl1pPr>
            <a:lvl2pPr indent="-381000" lvl="1" marL="914400" algn="l">
              <a:lnSpc>
                <a:spcPct val="90000"/>
              </a:lnSpc>
              <a:spcBef>
                <a:spcPts val="500"/>
              </a:spcBef>
              <a:spcAft>
                <a:spcPts val="0"/>
              </a:spcAft>
              <a:buClr>
                <a:schemeClr val="lt1"/>
              </a:buClr>
              <a:buSzPts val="2400"/>
              <a:buFont typeface="Jost Medium"/>
              <a:buChar char="•"/>
              <a:defRPr i="0">
                <a:solidFill>
                  <a:schemeClr val="lt1"/>
                </a:solidFill>
                <a:latin typeface="Jost Medium"/>
                <a:ea typeface="Jost Medium"/>
                <a:cs typeface="Jost Medium"/>
                <a:sym typeface="Jost Medium"/>
              </a:defRPr>
            </a:lvl2pPr>
            <a:lvl3pPr indent="-355600" lvl="2" marL="1371600" algn="l">
              <a:lnSpc>
                <a:spcPct val="90000"/>
              </a:lnSpc>
              <a:spcBef>
                <a:spcPts val="500"/>
              </a:spcBef>
              <a:spcAft>
                <a:spcPts val="0"/>
              </a:spcAft>
              <a:buClr>
                <a:schemeClr val="lt1"/>
              </a:buClr>
              <a:buSzPts val="2000"/>
              <a:buFont typeface="Jost Medium"/>
              <a:buChar char="•"/>
              <a:defRPr i="0">
                <a:solidFill>
                  <a:schemeClr val="lt1"/>
                </a:solidFill>
                <a:latin typeface="Jost Medium"/>
                <a:ea typeface="Jost Medium"/>
                <a:cs typeface="Jost Medium"/>
                <a:sym typeface="Jost Medium"/>
              </a:defRPr>
            </a:lvl3pPr>
            <a:lvl4pPr indent="-342900" lvl="3" marL="1828800" algn="l">
              <a:lnSpc>
                <a:spcPct val="90000"/>
              </a:lnSpc>
              <a:spcBef>
                <a:spcPts val="500"/>
              </a:spcBef>
              <a:spcAft>
                <a:spcPts val="0"/>
              </a:spcAft>
              <a:buClr>
                <a:schemeClr val="lt1"/>
              </a:buClr>
              <a:buSzPts val="1800"/>
              <a:buFont typeface="Jost Medium"/>
              <a:buChar char="•"/>
              <a:defRPr i="0">
                <a:solidFill>
                  <a:schemeClr val="lt1"/>
                </a:solidFill>
                <a:latin typeface="Jost Medium"/>
                <a:ea typeface="Jost Medium"/>
                <a:cs typeface="Jost Medium"/>
                <a:sym typeface="Jost Medium"/>
              </a:defRPr>
            </a:lvl4pPr>
            <a:lvl5pPr indent="-342900" lvl="4" marL="2286000" algn="l">
              <a:lnSpc>
                <a:spcPct val="90000"/>
              </a:lnSpc>
              <a:spcBef>
                <a:spcPts val="500"/>
              </a:spcBef>
              <a:spcAft>
                <a:spcPts val="0"/>
              </a:spcAft>
              <a:buClr>
                <a:schemeClr val="lt1"/>
              </a:buClr>
              <a:buSzPts val="1800"/>
              <a:buFont typeface="Jost Medium"/>
              <a:buChar char="•"/>
              <a:defRPr i="0">
                <a:solidFill>
                  <a:schemeClr val="lt1"/>
                </a:solidFill>
                <a:latin typeface="Jost Medium"/>
                <a:ea typeface="Jost Medium"/>
                <a:cs typeface="Jost Medium"/>
                <a:sym typeface="Jost Medium"/>
              </a:defRPr>
            </a:lvl5pPr>
            <a:lvl6pPr indent="-342900" lvl="5" marL="2743200" algn="l">
              <a:lnSpc>
                <a:spcPct val="90000"/>
              </a:lnSpc>
              <a:spcBef>
                <a:spcPts val="500"/>
              </a:spcBef>
              <a:spcAft>
                <a:spcPts val="0"/>
              </a:spcAft>
              <a:buClr>
                <a:schemeClr val="dk1"/>
              </a:buClr>
              <a:buSzPts val="1800"/>
              <a:buFont typeface="Jost Medium"/>
              <a:buChar char="•"/>
              <a:defRPr>
                <a:latin typeface="Jost Medium"/>
                <a:ea typeface="Jost Medium"/>
                <a:cs typeface="Jost Medium"/>
                <a:sym typeface="Jost Medium"/>
              </a:defRPr>
            </a:lvl6pPr>
            <a:lvl7pPr indent="-342900" lvl="6" marL="3200400" algn="l">
              <a:lnSpc>
                <a:spcPct val="90000"/>
              </a:lnSpc>
              <a:spcBef>
                <a:spcPts val="500"/>
              </a:spcBef>
              <a:spcAft>
                <a:spcPts val="0"/>
              </a:spcAft>
              <a:buClr>
                <a:schemeClr val="dk1"/>
              </a:buClr>
              <a:buSzPts val="1800"/>
              <a:buFont typeface="Jost Medium"/>
              <a:buChar char="•"/>
              <a:defRPr>
                <a:latin typeface="Jost Medium"/>
                <a:ea typeface="Jost Medium"/>
                <a:cs typeface="Jost Medium"/>
                <a:sym typeface="Jost Medium"/>
              </a:defRPr>
            </a:lvl7pPr>
            <a:lvl8pPr indent="-342900" lvl="7" marL="3657600" algn="l">
              <a:lnSpc>
                <a:spcPct val="90000"/>
              </a:lnSpc>
              <a:spcBef>
                <a:spcPts val="500"/>
              </a:spcBef>
              <a:spcAft>
                <a:spcPts val="0"/>
              </a:spcAft>
              <a:buClr>
                <a:schemeClr val="dk1"/>
              </a:buClr>
              <a:buSzPts val="1800"/>
              <a:buFont typeface="Jost Medium"/>
              <a:buChar char="•"/>
              <a:defRPr>
                <a:latin typeface="Jost Medium"/>
                <a:ea typeface="Jost Medium"/>
                <a:cs typeface="Jost Medium"/>
                <a:sym typeface="Jost Medium"/>
              </a:defRPr>
            </a:lvl8pPr>
            <a:lvl9pPr indent="-342900" lvl="8" marL="4114800" algn="l">
              <a:lnSpc>
                <a:spcPct val="90000"/>
              </a:lnSpc>
              <a:spcBef>
                <a:spcPts val="500"/>
              </a:spcBef>
              <a:spcAft>
                <a:spcPts val="0"/>
              </a:spcAft>
              <a:buClr>
                <a:schemeClr val="dk1"/>
              </a:buClr>
              <a:buSzPts val="1800"/>
              <a:buFont typeface="Jost Medium"/>
              <a:buChar char="•"/>
              <a:defRPr>
                <a:latin typeface="Jost Medium"/>
                <a:ea typeface="Jost Medium"/>
                <a:cs typeface="Jost Medium"/>
                <a:sym typeface="Jost Medium"/>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type="obj">
  <p:cSld name="OBJECT">
    <p:bg>
      <p:bgPr>
        <a:blipFill>
          <a:blip r:embed="rId2">
            <a:alphaModFix/>
          </a:blip>
          <a:stretch>
            <a:fillRect/>
          </a:stretch>
        </a:blipFill>
      </p:bgPr>
    </p:bg>
    <p:spTree>
      <p:nvGrpSpPr>
        <p:cNvPr id="431" name="Shape 431"/>
        <p:cNvGrpSpPr/>
        <p:nvPr/>
      </p:nvGrpSpPr>
      <p:grpSpPr>
        <a:xfrm>
          <a:off x="0" y="0"/>
          <a:ext cx="0" cy="0"/>
          <a:chOff x="0" y="0"/>
          <a:chExt cx="0" cy="0"/>
        </a:xfrm>
      </p:grpSpPr>
      <p:sp>
        <p:nvSpPr>
          <p:cNvPr id="432" name="Google Shape;432;p84"/>
          <p:cNvSpPr txBox="1"/>
          <p:nvPr>
            <p:ph type="title"/>
          </p:nvPr>
        </p:nvSpPr>
        <p:spPr>
          <a:xfrm>
            <a:off x="1496291" y="365125"/>
            <a:ext cx="94764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173478"/>
              </a:buClr>
              <a:buSzPts val="4000"/>
              <a:buFont typeface="Jost Black"/>
              <a:buNone/>
              <a:defRPr i="0" sz="4000">
                <a:solidFill>
                  <a:srgbClr val="173478"/>
                </a:solidFill>
                <a:latin typeface="Jost Black"/>
                <a:ea typeface="Jost Black"/>
                <a:cs typeface="Jost Black"/>
                <a:sym typeface="Jost Black"/>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433" name="Google Shape;433;p84"/>
          <p:cNvSpPr txBox="1"/>
          <p:nvPr>
            <p:ph idx="1" type="body"/>
          </p:nvPr>
        </p:nvSpPr>
        <p:spPr>
          <a:xfrm>
            <a:off x="1496291" y="1871779"/>
            <a:ext cx="9476400" cy="4351200"/>
          </a:xfrm>
          <a:prstGeom prst="rect">
            <a:avLst/>
          </a:prstGeom>
          <a:noFill/>
          <a:ln>
            <a:noFill/>
          </a:ln>
        </p:spPr>
        <p:txBody>
          <a:bodyPr anchorCtr="0" anchor="t" bIns="45700" lIns="91425" spcFirstLastPara="1" rIns="91425" wrap="square" tIns="45700">
            <a:normAutofit/>
          </a:bodyPr>
          <a:lstStyle>
            <a:lvl1pPr indent="-406400" lvl="0" marL="457200" rtl="0" algn="l">
              <a:lnSpc>
                <a:spcPct val="90000"/>
              </a:lnSpc>
              <a:spcBef>
                <a:spcPts val="1100"/>
              </a:spcBef>
              <a:spcAft>
                <a:spcPts val="0"/>
              </a:spcAft>
              <a:buClr>
                <a:srgbClr val="173478"/>
              </a:buClr>
              <a:buSzPts val="2800"/>
              <a:buFont typeface="Jost"/>
              <a:buChar char="•"/>
              <a:defRPr i="0">
                <a:solidFill>
                  <a:srgbClr val="173478"/>
                </a:solidFill>
                <a:latin typeface="Jost"/>
                <a:ea typeface="Jost"/>
                <a:cs typeface="Jost"/>
                <a:sym typeface="Jost"/>
              </a:defRPr>
            </a:lvl1pPr>
            <a:lvl2pPr indent="-381000" lvl="1" marL="914400" rtl="0" algn="l">
              <a:lnSpc>
                <a:spcPct val="90000"/>
              </a:lnSpc>
              <a:spcBef>
                <a:spcPts val="500"/>
              </a:spcBef>
              <a:spcAft>
                <a:spcPts val="0"/>
              </a:spcAft>
              <a:buClr>
                <a:srgbClr val="173478"/>
              </a:buClr>
              <a:buSzPts val="2400"/>
              <a:buChar char="•"/>
              <a:defRPr i="0">
                <a:solidFill>
                  <a:srgbClr val="173478"/>
                </a:solidFill>
              </a:defRPr>
            </a:lvl2pPr>
            <a:lvl3pPr indent="-355600" lvl="2" marL="1371600" rtl="0" algn="l">
              <a:lnSpc>
                <a:spcPct val="90000"/>
              </a:lnSpc>
              <a:spcBef>
                <a:spcPts val="500"/>
              </a:spcBef>
              <a:spcAft>
                <a:spcPts val="0"/>
              </a:spcAft>
              <a:buClr>
                <a:srgbClr val="173478"/>
              </a:buClr>
              <a:buSzPts val="2000"/>
              <a:buChar char="•"/>
              <a:defRPr i="0">
                <a:solidFill>
                  <a:srgbClr val="173478"/>
                </a:solidFill>
              </a:defRPr>
            </a:lvl3pPr>
            <a:lvl4pPr indent="-349250" lvl="3" marL="1828800" rtl="0" algn="l">
              <a:lnSpc>
                <a:spcPct val="90000"/>
              </a:lnSpc>
              <a:spcBef>
                <a:spcPts val="500"/>
              </a:spcBef>
              <a:spcAft>
                <a:spcPts val="0"/>
              </a:spcAft>
              <a:buClr>
                <a:srgbClr val="173478"/>
              </a:buClr>
              <a:buSzPts val="1900"/>
              <a:buChar char="•"/>
              <a:defRPr i="0">
                <a:solidFill>
                  <a:srgbClr val="173478"/>
                </a:solidFill>
              </a:defRPr>
            </a:lvl4pPr>
            <a:lvl5pPr indent="-349250" lvl="4" marL="2286000" rtl="0" algn="l">
              <a:lnSpc>
                <a:spcPct val="90000"/>
              </a:lnSpc>
              <a:spcBef>
                <a:spcPts val="500"/>
              </a:spcBef>
              <a:spcAft>
                <a:spcPts val="0"/>
              </a:spcAft>
              <a:buClr>
                <a:srgbClr val="173478"/>
              </a:buClr>
              <a:buSzPts val="1900"/>
              <a:buChar char="•"/>
              <a:defRPr i="0">
                <a:solidFill>
                  <a:srgbClr val="173478"/>
                </a:solidFill>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434" name="Google Shape;434;p84"/>
          <p:cNvSpPr txBox="1"/>
          <p:nvPr>
            <p:ph idx="12" type="sldNum"/>
          </p:nvPr>
        </p:nvSpPr>
        <p:spPr>
          <a:xfrm>
            <a:off x="436759" y="6356350"/>
            <a:ext cx="2743200" cy="365100"/>
          </a:xfrm>
          <a:prstGeom prst="rect">
            <a:avLst/>
          </a:prstGeom>
          <a:noFill/>
          <a:ln>
            <a:noFill/>
          </a:ln>
        </p:spPr>
        <p:txBody>
          <a:bodyPr anchorCtr="0" anchor="ctr" bIns="45700" lIns="91425" spcFirstLastPara="1" rIns="91425" wrap="square" tIns="45700">
            <a:noAutofit/>
          </a:bodyPr>
          <a:lstStyle>
            <a:lvl1pPr indent="0" lvl="0" marL="0" rtl="0" algn="l">
              <a:spcBef>
                <a:spcPts val="0"/>
              </a:spcBef>
              <a:buNone/>
              <a:defRPr b="0" i="0" sz="1200" u="none" cap="none" strike="noStrike">
                <a:solidFill>
                  <a:schemeClr val="lt1"/>
                </a:solidFill>
                <a:latin typeface="Calibri"/>
                <a:ea typeface="Calibri"/>
                <a:cs typeface="Calibri"/>
                <a:sym typeface="Calibri"/>
              </a:defRPr>
            </a:lvl1pPr>
            <a:lvl2pPr indent="0" lvl="1" marL="0" rtl="0" algn="l">
              <a:spcBef>
                <a:spcPts val="0"/>
              </a:spcBef>
              <a:buNone/>
              <a:defRPr b="0" i="0" sz="1200" u="none" cap="none" strike="noStrike">
                <a:solidFill>
                  <a:schemeClr val="lt1"/>
                </a:solidFill>
                <a:latin typeface="Calibri"/>
                <a:ea typeface="Calibri"/>
                <a:cs typeface="Calibri"/>
                <a:sym typeface="Calibri"/>
              </a:defRPr>
            </a:lvl2pPr>
            <a:lvl3pPr indent="0" lvl="2" marL="0" rtl="0" algn="l">
              <a:spcBef>
                <a:spcPts val="0"/>
              </a:spcBef>
              <a:buNone/>
              <a:defRPr b="0" i="0" sz="1200" u="none" cap="none" strike="noStrike">
                <a:solidFill>
                  <a:schemeClr val="lt1"/>
                </a:solidFill>
                <a:latin typeface="Calibri"/>
                <a:ea typeface="Calibri"/>
                <a:cs typeface="Calibri"/>
                <a:sym typeface="Calibri"/>
              </a:defRPr>
            </a:lvl3pPr>
            <a:lvl4pPr indent="0" lvl="3" marL="0" rtl="0" algn="l">
              <a:spcBef>
                <a:spcPts val="0"/>
              </a:spcBef>
              <a:buNone/>
              <a:defRPr b="0" i="0" sz="1200" u="none" cap="none" strike="noStrike">
                <a:solidFill>
                  <a:schemeClr val="lt1"/>
                </a:solidFill>
                <a:latin typeface="Calibri"/>
                <a:ea typeface="Calibri"/>
                <a:cs typeface="Calibri"/>
                <a:sym typeface="Calibri"/>
              </a:defRPr>
            </a:lvl4pPr>
            <a:lvl5pPr indent="0" lvl="4" marL="0" rtl="0" algn="l">
              <a:spcBef>
                <a:spcPts val="0"/>
              </a:spcBef>
              <a:buNone/>
              <a:defRPr b="0" i="0" sz="1200" u="none" cap="none" strike="noStrike">
                <a:solidFill>
                  <a:schemeClr val="lt1"/>
                </a:solidFill>
                <a:latin typeface="Calibri"/>
                <a:ea typeface="Calibri"/>
                <a:cs typeface="Calibri"/>
                <a:sym typeface="Calibri"/>
              </a:defRPr>
            </a:lvl5pPr>
            <a:lvl6pPr indent="0" lvl="5" marL="0" rtl="0" algn="l">
              <a:spcBef>
                <a:spcPts val="0"/>
              </a:spcBef>
              <a:buNone/>
              <a:defRPr b="0" i="0" sz="1200" u="none" cap="none" strike="noStrike">
                <a:solidFill>
                  <a:schemeClr val="lt1"/>
                </a:solidFill>
                <a:latin typeface="Calibri"/>
                <a:ea typeface="Calibri"/>
                <a:cs typeface="Calibri"/>
                <a:sym typeface="Calibri"/>
              </a:defRPr>
            </a:lvl6pPr>
            <a:lvl7pPr indent="0" lvl="6" marL="0" rtl="0" algn="l">
              <a:spcBef>
                <a:spcPts val="0"/>
              </a:spcBef>
              <a:buNone/>
              <a:defRPr b="0" i="0" sz="1200" u="none" cap="none" strike="noStrike">
                <a:solidFill>
                  <a:schemeClr val="lt1"/>
                </a:solidFill>
                <a:latin typeface="Calibri"/>
                <a:ea typeface="Calibri"/>
                <a:cs typeface="Calibri"/>
                <a:sym typeface="Calibri"/>
              </a:defRPr>
            </a:lvl7pPr>
            <a:lvl8pPr indent="0" lvl="7" marL="0" rtl="0" algn="l">
              <a:spcBef>
                <a:spcPts val="0"/>
              </a:spcBef>
              <a:buNone/>
              <a:defRPr b="0" i="0" sz="1200" u="none" cap="none" strike="noStrike">
                <a:solidFill>
                  <a:schemeClr val="lt1"/>
                </a:solidFill>
                <a:latin typeface="Calibri"/>
                <a:ea typeface="Calibri"/>
                <a:cs typeface="Calibri"/>
                <a:sym typeface="Calibri"/>
              </a:defRPr>
            </a:lvl8pPr>
            <a:lvl9pPr indent="0" lvl="8" marL="0" rtl="0" algn="l">
              <a:spcBef>
                <a:spcPts val="0"/>
              </a:spcBef>
              <a:buNone/>
              <a:defRPr b="0" i="0" sz="1200" u="none" cap="none" strike="noStrike">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p:cSld name="3_Title and Content">
    <p:bg>
      <p:bgPr>
        <a:blipFill>
          <a:blip r:embed="rId2">
            <a:alphaModFix/>
          </a:blip>
          <a:stretch>
            <a:fillRect/>
          </a:stretch>
        </a:blipFill>
      </p:bgPr>
    </p:bg>
    <p:spTree>
      <p:nvGrpSpPr>
        <p:cNvPr id="435" name="Shape 435"/>
        <p:cNvGrpSpPr/>
        <p:nvPr/>
      </p:nvGrpSpPr>
      <p:grpSpPr>
        <a:xfrm>
          <a:off x="0" y="0"/>
          <a:ext cx="0" cy="0"/>
          <a:chOff x="0" y="0"/>
          <a:chExt cx="0" cy="0"/>
        </a:xfrm>
      </p:grpSpPr>
      <p:sp>
        <p:nvSpPr>
          <p:cNvPr id="436" name="Google Shape;436;p85"/>
          <p:cNvSpPr txBox="1"/>
          <p:nvPr>
            <p:ph type="title"/>
          </p:nvPr>
        </p:nvSpPr>
        <p:spPr>
          <a:xfrm>
            <a:off x="1496291" y="365125"/>
            <a:ext cx="94764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24ABBF"/>
              </a:buClr>
              <a:buSzPts val="4000"/>
              <a:buFont typeface="Jost Black"/>
              <a:buNone/>
              <a:defRPr i="0" sz="4000">
                <a:solidFill>
                  <a:srgbClr val="24ABBF"/>
                </a:solidFill>
                <a:latin typeface="Jost Black"/>
                <a:ea typeface="Jost Black"/>
                <a:cs typeface="Jost Black"/>
                <a:sym typeface="Jost Black"/>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437" name="Google Shape;437;p85"/>
          <p:cNvSpPr txBox="1"/>
          <p:nvPr>
            <p:ph idx="1" type="body"/>
          </p:nvPr>
        </p:nvSpPr>
        <p:spPr>
          <a:xfrm>
            <a:off x="1496291" y="1871779"/>
            <a:ext cx="9476400" cy="4351200"/>
          </a:xfrm>
          <a:prstGeom prst="rect">
            <a:avLst/>
          </a:prstGeom>
          <a:noFill/>
          <a:ln>
            <a:noFill/>
          </a:ln>
        </p:spPr>
        <p:txBody>
          <a:bodyPr anchorCtr="0" anchor="t" bIns="45700" lIns="91425" spcFirstLastPara="1" rIns="91425" wrap="square" tIns="45700">
            <a:normAutofit/>
          </a:bodyPr>
          <a:lstStyle>
            <a:lvl1pPr indent="-406400" lvl="0" marL="457200" rtl="0" algn="l">
              <a:lnSpc>
                <a:spcPct val="90000"/>
              </a:lnSpc>
              <a:spcBef>
                <a:spcPts val="1100"/>
              </a:spcBef>
              <a:spcAft>
                <a:spcPts val="0"/>
              </a:spcAft>
              <a:buClr>
                <a:srgbClr val="24ABBF"/>
              </a:buClr>
              <a:buSzPts val="2800"/>
              <a:buFont typeface="Jost"/>
              <a:buChar char="•"/>
              <a:defRPr i="0">
                <a:solidFill>
                  <a:srgbClr val="24ABBF"/>
                </a:solidFill>
                <a:latin typeface="Jost"/>
                <a:ea typeface="Jost"/>
                <a:cs typeface="Jost"/>
                <a:sym typeface="Jost"/>
              </a:defRPr>
            </a:lvl1pPr>
            <a:lvl2pPr indent="-381000" lvl="1" marL="914400" rtl="0" algn="l">
              <a:lnSpc>
                <a:spcPct val="90000"/>
              </a:lnSpc>
              <a:spcBef>
                <a:spcPts val="500"/>
              </a:spcBef>
              <a:spcAft>
                <a:spcPts val="0"/>
              </a:spcAft>
              <a:buClr>
                <a:srgbClr val="24ABBF"/>
              </a:buClr>
              <a:buSzPts val="2400"/>
              <a:buChar char="•"/>
              <a:defRPr i="0">
                <a:solidFill>
                  <a:srgbClr val="24ABBF"/>
                </a:solidFill>
              </a:defRPr>
            </a:lvl2pPr>
            <a:lvl3pPr indent="-355600" lvl="2" marL="1371600" rtl="0" algn="l">
              <a:lnSpc>
                <a:spcPct val="90000"/>
              </a:lnSpc>
              <a:spcBef>
                <a:spcPts val="500"/>
              </a:spcBef>
              <a:spcAft>
                <a:spcPts val="0"/>
              </a:spcAft>
              <a:buClr>
                <a:srgbClr val="24ABBF"/>
              </a:buClr>
              <a:buSzPts val="2000"/>
              <a:buChar char="•"/>
              <a:defRPr i="0">
                <a:solidFill>
                  <a:srgbClr val="24ABBF"/>
                </a:solidFill>
              </a:defRPr>
            </a:lvl3pPr>
            <a:lvl4pPr indent="-349250" lvl="3" marL="1828800" rtl="0" algn="l">
              <a:lnSpc>
                <a:spcPct val="90000"/>
              </a:lnSpc>
              <a:spcBef>
                <a:spcPts val="500"/>
              </a:spcBef>
              <a:spcAft>
                <a:spcPts val="0"/>
              </a:spcAft>
              <a:buClr>
                <a:srgbClr val="24ABBF"/>
              </a:buClr>
              <a:buSzPts val="1900"/>
              <a:buChar char="•"/>
              <a:defRPr i="0">
                <a:solidFill>
                  <a:srgbClr val="24ABBF"/>
                </a:solidFill>
              </a:defRPr>
            </a:lvl4pPr>
            <a:lvl5pPr indent="-349250" lvl="4" marL="2286000" rtl="0" algn="l">
              <a:lnSpc>
                <a:spcPct val="90000"/>
              </a:lnSpc>
              <a:spcBef>
                <a:spcPts val="500"/>
              </a:spcBef>
              <a:spcAft>
                <a:spcPts val="0"/>
              </a:spcAft>
              <a:buClr>
                <a:srgbClr val="24ABBF"/>
              </a:buClr>
              <a:buSzPts val="1900"/>
              <a:buChar char="•"/>
              <a:defRPr i="0">
                <a:solidFill>
                  <a:srgbClr val="24ABBF"/>
                </a:solidFill>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438" name="Google Shape;438;p85"/>
          <p:cNvSpPr txBox="1"/>
          <p:nvPr>
            <p:ph idx="12" type="sldNum"/>
          </p:nvPr>
        </p:nvSpPr>
        <p:spPr>
          <a:xfrm>
            <a:off x="436759" y="6356350"/>
            <a:ext cx="2743200" cy="365100"/>
          </a:xfrm>
          <a:prstGeom prst="rect">
            <a:avLst/>
          </a:prstGeom>
          <a:noFill/>
          <a:ln>
            <a:noFill/>
          </a:ln>
        </p:spPr>
        <p:txBody>
          <a:bodyPr anchorCtr="0" anchor="ctr" bIns="45700" lIns="91425" spcFirstLastPara="1" rIns="91425" wrap="square" tIns="45700">
            <a:noAutofit/>
          </a:bodyPr>
          <a:lstStyle>
            <a:lvl1pPr indent="0" lvl="0" marL="0" rtl="0" algn="l">
              <a:spcBef>
                <a:spcPts val="0"/>
              </a:spcBef>
              <a:buNone/>
              <a:defRPr b="0" i="0" sz="1200" u="none" cap="none" strike="noStrike">
                <a:solidFill>
                  <a:schemeClr val="lt1"/>
                </a:solidFill>
                <a:latin typeface="Calibri"/>
                <a:ea typeface="Calibri"/>
                <a:cs typeface="Calibri"/>
                <a:sym typeface="Calibri"/>
              </a:defRPr>
            </a:lvl1pPr>
            <a:lvl2pPr indent="0" lvl="1" marL="0" rtl="0" algn="l">
              <a:spcBef>
                <a:spcPts val="0"/>
              </a:spcBef>
              <a:buNone/>
              <a:defRPr b="0" i="0" sz="1200" u="none" cap="none" strike="noStrike">
                <a:solidFill>
                  <a:schemeClr val="lt1"/>
                </a:solidFill>
                <a:latin typeface="Calibri"/>
                <a:ea typeface="Calibri"/>
                <a:cs typeface="Calibri"/>
                <a:sym typeface="Calibri"/>
              </a:defRPr>
            </a:lvl2pPr>
            <a:lvl3pPr indent="0" lvl="2" marL="0" rtl="0" algn="l">
              <a:spcBef>
                <a:spcPts val="0"/>
              </a:spcBef>
              <a:buNone/>
              <a:defRPr b="0" i="0" sz="1200" u="none" cap="none" strike="noStrike">
                <a:solidFill>
                  <a:schemeClr val="lt1"/>
                </a:solidFill>
                <a:latin typeface="Calibri"/>
                <a:ea typeface="Calibri"/>
                <a:cs typeface="Calibri"/>
                <a:sym typeface="Calibri"/>
              </a:defRPr>
            </a:lvl3pPr>
            <a:lvl4pPr indent="0" lvl="3" marL="0" rtl="0" algn="l">
              <a:spcBef>
                <a:spcPts val="0"/>
              </a:spcBef>
              <a:buNone/>
              <a:defRPr b="0" i="0" sz="1200" u="none" cap="none" strike="noStrike">
                <a:solidFill>
                  <a:schemeClr val="lt1"/>
                </a:solidFill>
                <a:latin typeface="Calibri"/>
                <a:ea typeface="Calibri"/>
                <a:cs typeface="Calibri"/>
                <a:sym typeface="Calibri"/>
              </a:defRPr>
            </a:lvl4pPr>
            <a:lvl5pPr indent="0" lvl="4" marL="0" rtl="0" algn="l">
              <a:spcBef>
                <a:spcPts val="0"/>
              </a:spcBef>
              <a:buNone/>
              <a:defRPr b="0" i="0" sz="1200" u="none" cap="none" strike="noStrike">
                <a:solidFill>
                  <a:schemeClr val="lt1"/>
                </a:solidFill>
                <a:latin typeface="Calibri"/>
                <a:ea typeface="Calibri"/>
                <a:cs typeface="Calibri"/>
                <a:sym typeface="Calibri"/>
              </a:defRPr>
            </a:lvl5pPr>
            <a:lvl6pPr indent="0" lvl="5" marL="0" rtl="0" algn="l">
              <a:spcBef>
                <a:spcPts val="0"/>
              </a:spcBef>
              <a:buNone/>
              <a:defRPr b="0" i="0" sz="1200" u="none" cap="none" strike="noStrike">
                <a:solidFill>
                  <a:schemeClr val="lt1"/>
                </a:solidFill>
                <a:latin typeface="Calibri"/>
                <a:ea typeface="Calibri"/>
                <a:cs typeface="Calibri"/>
                <a:sym typeface="Calibri"/>
              </a:defRPr>
            </a:lvl6pPr>
            <a:lvl7pPr indent="0" lvl="6" marL="0" rtl="0" algn="l">
              <a:spcBef>
                <a:spcPts val="0"/>
              </a:spcBef>
              <a:buNone/>
              <a:defRPr b="0" i="0" sz="1200" u="none" cap="none" strike="noStrike">
                <a:solidFill>
                  <a:schemeClr val="lt1"/>
                </a:solidFill>
                <a:latin typeface="Calibri"/>
                <a:ea typeface="Calibri"/>
                <a:cs typeface="Calibri"/>
                <a:sym typeface="Calibri"/>
              </a:defRPr>
            </a:lvl7pPr>
            <a:lvl8pPr indent="0" lvl="7" marL="0" rtl="0" algn="l">
              <a:spcBef>
                <a:spcPts val="0"/>
              </a:spcBef>
              <a:buNone/>
              <a:defRPr b="0" i="0" sz="1200" u="none" cap="none" strike="noStrike">
                <a:solidFill>
                  <a:schemeClr val="lt1"/>
                </a:solidFill>
                <a:latin typeface="Calibri"/>
                <a:ea typeface="Calibri"/>
                <a:cs typeface="Calibri"/>
                <a:sym typeface="Calibri"/>
              </a:defRPr>
            </a:lvl8pPr>
            <a:lvl9pPr indent="0" lvl="8" marL="0" rtl="0" algn="l">
              <a:spcBef>
                <a:spcPts val="0"/>
              </a:spcBef>
              <a:buNone/>
              <a:defRPr b="0" i="0" sz="1200" u="none" cap="none" strike="noStrike">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bg>
      <p:bgPr>
        <a:blipFill>
          <a:blip r:embed="rId2">
            <a:alphaModFix/>
          </a:blip>
          <a:stretch>
            <a:fillRect/>
          </a:stretch>
        </a:blipFill>
      </p:bgPr>
    </p:bg>
    <p:spTree>
      <p:nvGrpSpPr>
        <p:cNvPr id="439" name="Shape 439"/>
        <p:cNvGrpSpPr/>
        <p:nvPr/>
      </p:nvGrpSpPr>
      <p:grpSpPr>
        <a:xfrm>
          <a:off x="0" y="0"/>
          <a:ext cx="0" cy="0"/>
          <a:chOff x="0" y="0"/>
          <a:chExt cx="0" cy="0"/>
        </a:xfrm>
      </p:grpSpPr>
      <p:sp>
        <p:nvSpPr>
          <p:cNvPr id="440" name="Google Shape;440;p86"/>
          <p:cNvSpPr txBox="1"/>
          <p:nvPr>
            <p:ph type="title"/>
          </p:nvPr>
        </p:nvSpPr>
        <p:spPr>
          <a:xfrm>
            <a:off x="1496291" y="365125"/>
            <a:ext cx="94764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173478"/>
              </a:buClr>
              <a:buSzPts val="4000"/>
              <a:buFont typeface="Jost Black"/>
              <a:buNone/>
              <a:defRPr i="0" sz="4000">
                <a:solidFill>
                  <a:srgbClr val="173478"/>
                </a:solidFill>
                <a:latin typeface="Jost Black"/>
                <a:ea typeface="Jost Black"/>
                <a:cs typeface="Jost Black"/>
                <a:sym typeface="Jost Black"/>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441" name="Google Shape;441;p86"/>
          <p:cNvSpPr txBox="1"/>
          <p:nvPr>
            <p:ph idx="1" type="body"/>
          </p:nvPr>
        </p:nvSpPr>
        <p:spPr>
          <a:xfrm>
            <a:off x="1496291" y="1871779"/>
            <a:ext cx="9476400" cy="4351200"/>
          </a:xfrm>
          <a:prstGeom prst="rect">
            <a:avLst/>
          </a:prstGeom>
          <a:noFill/>
          <a:ln>
            <a:noFill/>
          </a:ln>
        </p:spPr>
        <p:txBody>
          <a:bodyPr anchorCtr="0" anchor="t" bIns="45700" lIns="91425" spcFirstLastPara="1" rIns="91425" wrap="square" tIns="45700">
            <a:normAutofit/>
          </a:bodyPr>
          <a:lstStyle>
            <a:lvl1pPr indent="-406400" lvl="0" marL="457200" rtl="0" algn="l">
              <a:lnSpc>
                <a:spcPct val="90000"/>
              </a:lnSpc>
              <a:spcBef>
                <a:spcPts val="1100"/>
              </a:spcBef>
              <a:spcAft>
                <a:spcPts val="0"/>
              </a:spcAft>
              <a:buClr>
                <a:srgbClr val="173478"/>
              </a:buClr>
              <a:buSzPts val="2800"/>
              <a:buFont typeface="Jost"/>
              <a:buChar char="•"/>
              <a:defRPr i="0">
                <a:solidFill>
                  <a:srgbClr val="173478"/>
                </a:solidFill>
                <a:latin typeface="Jost"/>
                <a:ea typeface="Jost"/>
                <a:cs typeface="Jost"/>
                <a:sym typeface="Jost"/>
              </a:defRPr>
            </a:lvl1pPr>
            <a:lvl2pPr indent="-381000" lvl="1" marL="914400" rtl="0" algn="l">
              <a:lnSpc>
                <a:spcPct val="90000"/>
              </a:lnSpc>
              <a:spcBef>
                <a:spcPts val="500"/>
              </a:spcBef>
              <a:spcAft>
                <a:spcPts val="0"/>
              </a:spcAft>
              <a:buClr>
                <a:srgbClr val="173478"/>
              </a:buClr>
              <a:buSzPts val="2400"/>
              <a:buChar char="•"/>
              <a:defRPr i="0">
                <a:solidFill>
                  <a:srgbClr val="173478"/>
                </a:solidFill>
              </a:defRPr>
            </a:lvl2pPr>
            <a:lvl3pPr indent="-355600" lvl="2" marL="1371600" rtl="0" algn="l">
              <a:lnSpc>
                <a:spcPct val="90000"/>
              </a:lnSpc>
              <a:spcBef>
                <a:spcPts val="500"/>
              </a:spcBef>
              <a:spcAft>
                <a:spcPts val="0"/>
              </a:spcAft>
              <a:buClr>
                <a:srgbClr val="173478"/>
              </a:buClr>
              <a:buSzPts val="2000"/>
              <a:buChar char="•"/>
              <a:defRPr i="0">
                <a:solidFill>
                  <a:srgbClr val="173478"/>
                </a:solidFill>
              </a:defRPr>
            </a:lvl3pPr>
            <a:lvl4pPr indent="-349250" lvl="3" marL="1828800" rtl="0" algn="l">
              <a:lnSpc>
                <a:spcPct val="90000"/>
              </a:lnSpc>
              <a:spcBef>
                <a:spcPts val="500"/>
              </a:spcBef>
              <a:spcAft>
                <a:spcPts val="0"/>
              </a:spcAft>
              <a:buClr>
                <a:srgbClr val="173478"/>
              </a:buClr>
              <a:buSzPts val="1900"/>
              <a:buChar char="•"/>
              <a:defRPr i="0">
                <a:solidFill>
                  <a:srgbClr val="173478"/>
                </a:solidFill>
              </a:defRPr>
            </a:lvl4pPr>
            <a:lvl5pPr indent="-349250" lvl="4" marL="2286000" rtl="0" algn="l">
              <a:lnSpc>
                <a:spcPct val="90000"/>
              </a:lnSpc>
              <a:spcBef>
                <a:spcPts val="500"/>
              </a:spcBef>
              <a:spcAft>
                <a:spcPts val="0"/>
              </a:spcAft>
              <a:buClr>
                <a:srgbClr val="173478"/>
              </a:buClr>
              <a:buSzPts val="1900"/>
              <a:buChar char="•"/>
              <a:defRPr i="0">
                <a:solidFill>
                  <a:srgbClr val="173478"/>
                </a:solidFill>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442" name="Google Shape;442;p86"/>
          <p:cNvSpPr txBox="1"/>
          <p:nvPr>
            <p:ph idx="12" type="sldNum"/>
          </p:nvPr>
        </p:nvSpPr>
        <p:spPr>
          <a:xfrm>
            <a:off x="436759" y="6356350"/>
            <a:ext cx="2743200" cy="365100"/>
          </a:xfrm>
          <a:prstGeom prst="rect">
            <a:avLst/>
          </a:prstGeom>
          <a:noFill/>
          <a:ln>
            <a:noFill/>
          </a:ln>
        </p:spPr>
        <p:txBody>
          <a:bodyPr anchorCtr="0" anchor="ctr" bIns="45700" lIns="91425" spcFirstLastPara="1" rIns="91425" wrap="square" tIns="45700">
            <a:noAutofit/>
          </a:bodyPr>
          <a:lstStyle>
            <a:lvl1pPr indent="0" lvl="0" marL="0" rtl="0" algn="l">
              <a:spcBef>
                <a:spcPts val="0"/>
              </a:spcBef>
              <a:buNone/>
              <a:defRPr b="0" i="0" sz="1200" u="none" cap="none" strike="noStrike">
                <a:solidFill>
                  <a:schemeClr val="lt1"/>
                </a:solidFill>
                <a:latin typeface="Calibri"/>
                <a:ea typeface="Calibri"/>
                <a:cs typeface="Calibri"/>
                <a:sym typeface="Calibri"/>
              </a:defRPr>
            </a:lvl1pPr>
            <a:lvl2pPr indent="0" lvl="1" marL="0" rtl="0" algn="l">
              <a:spcBef>
                <a:spcPts val="0"/>
              </a:spcBef>
              <a:buNone/>
              <a:defRPr b="0" i="0" sz="1200" u="none" cap="none" strike="noStrike">
                <a:solidFill>
                  <a:schemeClr val="lt1"/>
                </a:solidFill>
                <a:latin typeface="Calibri"/>
                <a:ea typeface="Calibri"/>
                <a:cs typeface="Calibri"/>
                <a:sym typeface="Calibri"/>
              </a:defRPr>
            </a:lvl2pPr>
            <a:lvl3pPr indent="0" lvl="2" marL="0" rtl="0" algn="l">
              <a:spcBef>
                <a:spcPts val="0"/>
              </a:spcBef>
              <a:buNone/>
              <a:defRPr b="0" i="0" sz="1200" u="none" cap="none" strike="noStrike">
                <a:solidFill>
                  <a:schemeClr val="lt1"/>
                </a:solidFill>
                <a:latin typeface="Calibri"/>
                <a:ea typeface="Calibri"/>
                <a:cs typeface="Calibri"/>
                <a:sym typeface="Calibri"/>
              </a:defRPr>
            </a:lvl3pPr>
            <a:lvl4pPr indent="0" lvl="3" marL="0" rtl="0" algn="l">
              <a:spcBef>
                <a:spcPts val="0"/>
              </a:spcBef>
              <a:buNone/>
              <a:defRPr b="0" i="0" sz="1200" u="none" cap="none" strike="noStrike">
                <a:solidFill>
                  <a:schemeClr val="lt1"/>
                </a:solidFill>
                <a:latin typeface="Calibri"/>
                <a:ea typeface="Calibri"/>
                <a:cs typeface="Calibri"/>
                <a:sym typeface="Calibri"/>
              </a:defRPr>
            </a:lvl4pPr>
            <a:lvl5pPr indent="0" lvl="4" marL="0" rtl="0" algn="l">
              <a:spcBef>
                <a:spcPts val="0"/>
              </a:spcBef>
              <a:buNone/>
              <a:defRPr b="0" i="0" sz="1200" u="none" cap="none" strike="noStrike">
                <a:solidFill>
                  <a:schemeClr val="lt1"/>
                </a:solidFill>
                <a:latin typeface="Calibri"/>
                <a:ea typeface="Calibri"/>
                <a:cs typeface="Calibri"/>
                <a:sym typeface="Calibri"/>
              </a:defRPr>
            </a:lvl5pPr>
            <a:lvl6pPr indent="0" lvl="5" marL="0" rtl="0" algn="l">
              <a:spcBef>
                <a:spcPts val="0"/>
              </a:spcBef>
              <a:buNone/>
              <a:defRPr b="0" i="0" sz="1200" u="none" cap="none" strike="noStrike">
                <a:solidFill>
                  <a:schemeClr val="lt1"/>
                </a:solidFill>
                <a:latin typeface="Calibri"/>
                <a:ea typeface="Calibri"/>
                <a:cs typeface="Calibri"/>
                <a:sym typeface="Calibri"/>
              </a:defRPr>
            </a:lvl6pPr>
            <a:lvl7pPr indent="0" lvl="6" marL="0" rtl="0" algn="l">
              <a:spcBef>
                <a:spcPts val="0"/>
              </a:spcBef>
              <a:buNone/>
              <a:defRPr b="0" i="0" sz="1200" u="none" cap="none" strike="noStrike">
                <a:solidFill>
                  <a:schemeClr val="lt1"/>
                </a:solidFill>
                <a:latin typeface="Calibri"/>
                <a:ea typeface="Calibri"/>
                <a:cs typeface="Calibri"/>
                <a:sym typeface="Calibri"/>
              </a:defRPr>
            </a:lvl7pPr>
            <a:lvl8pPr indent="0" lvl="7" marL="0" rtl="0" algn="l">
              <a:spcBef>
                <a:spcPts val="0"/>
              </a:spcBef>
              <a:buNone/>
              <a:defRPr b="0" i="0" sz="1200" u="none" cap="none" strike="noStrike">
                <a:solidFill>
                  <a:schemeClr val="lt1"/>
                </a:solidFill>
                <a:latin typeface="Calibri"/>
                <a:ea typeface="Calibri"/>
                <a:cs typeface="Calibri"/>
                <a:sym typeface="Calibri"/>
              </a:defRPr>
            </a:lvl8pPr>
            <a:lvl9pPr indent="0" lvl="8" marL="0" rtl="0" algn="l">
              <a:spcBef>
                <a:spcPts val="0"/>
              </a:spcBef>
              <a:buNone/>
              <a:defRPr b="0" i="0" sz="1200" u="none" cap="none" strike="noStrike">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bg>
      <p:bgPr>
        <a:blipFill>
          <a:blip r:embed="rId2">
            <a:alphaModFix/>
          </a:blip>
          <a:stretch>
            <a:fillRect/>
          </a:stretch>
        </a:blipFill>
      </p:bgPr>
    </p:bg>
    <p:spTree>
      <p:nvGrpSpPr>
        <p:cNvPr id="443" name="Shape 443"/>
        <p:cNvGrpSpPr/>
        <p:nvPr/>
      </p:nvGrpSpPr>
      <p:grpSpPr>
        <a:xfrm>
          <a:off x="0" y="0"/>
          <a:ext cx="0" cy="0"/>
          <a:chOff x="0" y="0"/>
          <a:chExt cx="0" cy="0"/>
        </a:xfrm>
      </p:grpSpPr>
      <p:sp>
        <p:nvSpPr>
          <p:cNvPr id="444" name="Google Shape;444;p87"/>
          <p:cNvSpPr txBox="1"/>
          <p:nvPr>
            <p:ph type="title"/>
          </p:nvPr>
        </p:nvSpPr>
        <p:spPr>
          <a:xfrm>
            <a:off x="1496291" y="365125"/>
            <a:ext cx="94764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F6290E"/>
              </a:buClr>
              <a:buSzPts val="4000"/>
              <a:buNone/>
              <a:defRPr i="0" sz="4000">
                <a:solidFill>
                  <a:srgbClr val="F6290E"/>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445" name="Google Shape;445;p87"/>
          <p:cNvSpPr txBox="1"/>
          <p:nvPr>
            <p:ph idx="1" type="body"/>
          </p:nvPr>
        </p:nvSpPr>
        <p:spPr>
          <a:xfrm>
            <a:off x="1496291" y="1871779"/>
            <a:ext cx="9476400" cy="4351200"/>
          </a:xfrm>
          <a:prstGeom prst="rect">
            <a:avLst/>
          </a:prstGeom>
          <a:noFill/>
          <a:ln>
            <a:noFill/>
          </a:ln>
        </p:spPr>
        <p:txBody>
          <a:bodyPr anchorCtr="0" anchor="t" bIns="45700" lIns="91425" spcFirstLastPara="1" rIns="91425" wrap="square" tIns="45700">
            <a:normAutofit/>
          </a:bodyPr>
          <a:lstStyle>
            <a:lvl1pPr indent="-406400" lvl="0" marL="457200" rtl="0" algn="l">
              <a:lnSpc>
                <a:spcPct val="90000"/>
              </a:lnSpc>
              <a:spcBef>
                <a:spcPts val="1100"/>
              </a:spcBef>
              <a:spcAft>
                <a:spcPts val="0"/>
              </a:spcAft>
              <a:buClr>
                <a:srgbClr val="F6290E"/>
              </a:buClr>
              <a:buSzPts val="2800"/>
              <a:buChar char="•"/>
              <a:defRPr i="0">
                <a:solidFill>
                  <a:srgbClr val="F6290E"/>
                </a:solidFill>
              </a:defRPr>
            </a:lvl1pPr>
            <a:lvl2pPr indent="-381000" lvl="1" marL="914400" rtl="0" algn="l">
              <a:lnSpc>
                <a:spcPct val="90000"/>
              </a:lnSpc>
              <a:spcBef>
                <a:spcPts val="500"/>
              </a:spcBef>
              <a:spcAft>
                <a:spcPts val="0"/>
              </a:spcAft>
              <a:buClr>
                <a:srgbClr val="F6290E"/>
              </a:buClr>
              <a:buSzPts val="2400"/>
              <a:buFont typeface="Jost Medium"/>
              <a:buChar char="•"/>
              <a:defRPr i="0">
                <a:solidFill>
                  <a:srgbClr val="F6290E"/>
                </a:solidFill>
                <a:latin typeface="Jost Medium"/>
                <a:ea typeface="Jost Medium"/>
                <a:cs typeface="Jost Medium"/>
                <a:sym typeface="Jost Medium"/>
              </a:defRPr>
            </a:lvl2pPr>
            <a:lvl3pPr indent="-355600" lvl="2" marL="1371600" rtl="0" algn="l">
              <a:lnSpc>
                <a:spcPct val="90000"/>
              </a:lnSpc>
              <a:spcBef>
                <a:spcPts val="500"/>
              </a:spcBef>
              <a:spcAft>
                <a:spcPts val="0"/>
              </a:spcAft>
              <a:buClr>
                <a:srgbClr val="F6290E"/>
              </a:buClr>
              <a:buSzPts val="2000"/>
              <a:buFont typeface="Jost Medium"/>
              <a:buChar char="•"/>
              <a:defRPr i="0">
                <a:solidFill>
                  <a:srgbClr val="F6290E"/>
                </a:solidFill>
                <a:latin typeface="Jost Medium"/>
                <a:ea typeface="Jost Medium"/>
                <a:cs typeface="Jost Medium"/>
                <a:sym typeface="Jost Medium"/>
              </a:defRPr>
            </a:lvl3pPr>
            <a:lvl4pPr indent="-349250" lvl="3" marL="1828800" rtl="0" algn="l">
              <a:lnSpc>
                <a:spcPct val="90000"/>
              </a:lnSpc>
              <a:spcBef>
                <a:spcPts val="500"/>
              </a:spcBef>
              <a:spcAft>
                <a:spcPts val="0"/>
              </a:spcAft>
              <a:buClr>
                <a:srgbClr val="F6290E"/>
              </a:buClr>
              <a:buSzPts val="1900"/>
              <a:buFont typeface="Jost Medium"/>
              <a:buChar char="•"/>
              <a:defRPr i="0">
                <a:solidFill>
                  <a:srgbClr val="F6290E"/>
                </a:solidFill>
                <a:latin typeface="Jost Medium"/>
                <a:ea typeface="Jost Medium"/>
                <a:cs typeface="Jost Medium"/>
                <a:sym typeface="Jost Medium"/>
              </a:defRPr>
            </a:lvl4pPr>
            <a:lvl5pPr indent="-349250" lvl="4" marL="2286000" rtl="0" algn="l">
              <a:lnSpc>
                <a:spcPct val="90000"/>
              </a:lnSpc>
              <a:spcBef>
                <a:spcPts val="500"/>
              </a:spcBef>
              <a:spcAft>
                <a:spcPts val="0"/>
              </a:spcAft>
              <a:buClr>
                <a:srgbClr val="F6290E"/>
              </a:buClr>
              <a:buSzPts val="1900"/>
              <a:buFont typeface="Jost Medium"/>
              <a:buChar char="•"/>
              <a:defRPr i="0">
                <a:solidFill>
                  <a:srgbClr val="F6290E"/>
                </a:solidFill>
                <a:latin typeface="Jost Medium"/>
                <a:ea typeface="Jost Medium"/>
                <a:cs typeface="Jost Medium"/>
                <a:sym typeface="Jost Medium"/>
              </a:defRPr>
            </a:lvl5pPr>
            <a:lvl6pPr indent="-349250" lvl="5" marL="2743200" rtl="0" algn="l">
              <a:lnSpc>
                <a:spcPct val="90000"/>
              </a:lnSpc>
              <a:spcBef>
                <a:spcPts val="500"/>
              </a:spcBef>
              <a:spcAft>
                <a:spcPts val="0"/>
              </a:spcAft>
              <a:buClr>
                <a:schemeClr val="dk1"/>
              </a:buClr>
              <a:buSzPts val="1900"/>
              <a:buFont typeface="Jost Medium"/>
              <a:buChar char="•"/>
              <a:defRPr>
                <a:latin typeface="Jost Medium"/>
                <a:ea typeface="Jost Medium"/>
                <a:cs typeface="Jost Medium"/>
                <a:sym typeface="Jost Medium"/>
              </a:defRPr>
            </a:lvl6pPr>
            <a:lvl7pPr indent="-349250" lvl="6" marL="3200400" rtl="0" algn="l">
              <a:lnSpc>
                <a:spcPct val="90000"/>
              </a:lnSpc>
              <a:spcBef>
                <a:spcPts val="500"/>
              </a:spcBef>
              <a:spcAft>
                <a:spcPts val="0"/>
              </a:spcAft>
              <a:buClr>
                <a:schemeClr val="dk1"/>
              </a:buClr>
              <a:buSzPts val="1900"/>
              <a:buFont typeface="Jost Medium"/>
              <a:buChar char="•"/>
              <a:defRPr>
                <a:latin typeface="Jost Medium"/>
                <a:ea typeface="Jost Medium"/>
                <a:cs typeface="Jost Medium"/>
                <a:sym typeface="Jost Medium"/>
              </a:defRPr>
            </a:lvl7pPr>
            <a:lvl8pPr indent="-349250" lvl="7" marL="3657600" rtl="0" algn="l">
              <a:lnSpc>
                <a:spcPct val="90000"/>
              </a:lnSpc>
              <a:spcBef>
                <a:spcPts val="500"/>
              </a:spcBef>
              <a:spcAft>
                <a:spcPts val="0"/>
              </a:spcAft>
              <a:buClr>
                <a:schemeClr val="dk1"/>
              </a:buClr>
              <a:buSzPts val="1900"/>
              <a:buFont typeface="Jost Medium"/>
              <a:buChar char="•"/>
              <a:defRPr>
                <a:latin typeface="Jost Medium"/>
                <a:ea typeface="Jost Medium"/>
                <a:cs typeface="Jost Medium"/>
                <a:sym typeface="Jost Medium"/>
              </a:defRPr>
            </a:lvl8pPr>
            <a:lvl9pPr indent="-349250" lvl="8" marL="4114800" rtl="0" algn="l">
              <a:lnSpc>
                <a:spcPct val="90000"/>
              </a:lnSpc>
              <a:spcBef>
                <a:spcPts val="500"/>
              </a:spcBef>
              <a:spcAft>
                <a:spcPts val="0"/>
              </a:spcAft>
              <a:buClr>
                <a:schemeClr val="dk1"/>
              </a:buClr>
              <a:buSzPts val="1900"/>
              <a:buFont typeface="Jost Medium"/>
              <a:buChar char="•"/>
              <a:defRPr>
                <a:latin typeface="Jost Medium"/>
                <a:ea typeface="Jost Medium"/>
                <a:cs typeface="Jost Medium"/>
                <a:sym typeface="Jost Medium"/>
              </a:defRPr>
            </a:lvl9pPr>
          </a:lstStyle>
          <a:p/>
        </p:txBody>
      </p:sp>
      <p:sp>
        <p:nvSpPr>
          <p:cNvPr id="446" name="Google Shape;446;p87"/>
          <p:cNvSpPr txBox="1"/>
          <p:nvPr>
            <p:ph idx="12" type="sldNum"/>
          </p:nvPr>
        </p:nvSpPr>
        <p:spPr>
          <a:xfrm>
            <a:off x="436759" y="6356350"/>
            <a:ext cx="2743200" cy="365100"/>
          </a:xfrm>
          <a:prstGeom prst="rect">
            <a:avLst/>
          </a:prstGeom>
          <a:noFill/>
          <a:ln>
            <a:noFill/>
          </a:ln>
        </p:spPr>
        <p:txBody>
          <a:bodyPr anchorCtr="0" anchor="ctr" bIns="45700" lIns="91425" spcFirstLastPara="1" rIns="91425" wrap="square" tIns="45700">
            <a:noAutofit/>
          </a:bodyPr>
          <a:lstStyle>
            <a:lvl1pPr indent="0" lvl="0" marL="0" rtl="0" algn="l">
              <a:spcBef>
                <a:spcPts val="0"/>
              </a:spcBef>
              <a:buNone/>
              <a:defRPr b="0" i="0" sz="1200" u="none" cap="none" strike="noStrike">
                <a:solidFill>
                  <a:schemeClr val="lt1"/>
                </a:solidFill>
                <a:latin typeface="Calibri"/>
                <a:ea typeface="Calibri"/>
                <a:cs typeface="Calibri"/>
                <a:sym typeface="Calibri"/>
              </a:defRPr>
            </a:lvl1pPr>
            <a:lvl2pPr indent="0" lvl="1" marL="0" rtl="0" algn="l">
              <a:spcBef>
                <a:spcPts val="0"/>
              </a:spcBef>
              <a:buNone/>
              <a:defRPr b="0" i="0" sz="1200" u="none" cap="none" strike="noStrike">
                <a:solidFill>
                  <a:schemeClr val="lt1"/>
                </a:solidFill>
                <a:latin typeface="Calibri"/>
                <a:ea typeface="Calibri"/>
                <a:cs typeface="Calibri"/>
                <a:sym typeface="Calibri"/>
              </a:defRPr>
            </a:lvl2pPr>
            <a:lvl3pPr indent="0" lvl="2" marL="0" rtl="0" algn="l">
              <a:spcBef>
                <a:spcPts val="0"/>
              </a:spcBef>
              <a:buNone/>
              <a:defRPr b="0" i="0" sz="1200" u="none" cap="none" strike="noStrike">
                <a:solidFill>
                  <a:schemeClr val="lt1"/>
                </a:solidFill>
                <a:latin typeface="Calibri"/>
                <a:ea typeface="Calibri"/>
                <a:cs typeface="Calibri"/>
                <a:sym typeface="Calibri"/>
              </a:defRPr>
            </a:lvl3pPr>
            <a:lvl4pPr indent="0" lvl="3" marL="0" rtl="0" algn="l">
              <a:spcBef>
                <a:spcPts val="0"/>
              </a:spcBef>
              <a:buNone/>
              <a:defRPr b="0" i="0" sz="1200" u="none" cap="none" strike="noStrike">
                <a:solidFill>
                  <a:schemeClr val="lt1"/>
                </a:solidFill>
                <a:latin typeface="Calibri"/>
                <a:ea typeface="Calibri"/>
                <a:cs typeface="Calibri"/>
                <a:sym typeface="Calibri"/>
              </a:defRPr>
            </a:lvl4pPr>
            <a:lvl5pPr indent="0" lvl="4" marL="0" rtl="0" algn="l">
              <a:spcBef>
                <a:spcPts val="0"/>
              </a:spcBef>
              <a:buNone/>
              <a:defRPr b="0" i="0" sz="1200" u="none" cap="none" strike="noStrike">
                <a:solidFill>
                  <a:schemeClr val="lt1"/>
                </a:solidFill>
                <a:latin typeface="Calibri"/>
                <a:ea typeface="Calibri"/>
                <a:cs typeface="Calibri"/>
                <a:sym typeface="Calibri"/>
              </a:defRPr>
            </a:lvl5pPr>
            <a:lvl6pPr indent="0" lvl="5" marL="0" rtl="0" algn="l">
              <a:spcBef>
                <a:spcPts val="0"/>
              </a:spcBef>
              <a:buNone/>
              <a:defRPr b="0" i="0" sz="1200" u="none" cap="none" strike="noStrike">
                <a:solidFill>
                  <a:schemeClr val="lt1"/>
                </a:solidFill>
                <a:latin typeface="Calibri"/>
                <a:ea typeface="Calibri"/>
                <a:cs typeface="Calibri"/>
                <a:sym typeface="Calibri"/>
              </a:defRPr>
            </a:lvl6pPr>
            <a:lvl7pPr indent="0" lvl="6" marL="0" rtl="0" algn="l">
              <a:spcBef>
                <a:spcPts val="0"/>
              </a:spcBef>
              <a:buNone/>
              <a:defRPr b="0" i="0" sz="1200" u="none" cap="none" strike="noStrike">
                <a:solidFill>
                  <a:schemeClr val="lt1"/>
                </a:solidFill>
                <a:latin typeface="Calibri"/>
                <a:ea typeface="Calibri"/>
                <a:cs typeface="Calibri"/>
                <a:sym typeface="Calibri"/>
              </a:defRPr>
            </a:lvl7pPr>
            <a:lvl8pPr indent="0" lvl="7" marL="0" rtl="0" algn="l">
              <a:spcBef>
                <a:spcPts val="0"/>
              </a:spcBef>
              <a:buNone/>
              <a:defRPr b="0" i="0" sz="1200" u="none" cap="none" strike="noStrike">
                <a:solidFill>
                  <a:schemeClr val="lt1"/>
                </a:solidFill>
                <a:latin typeface="Calibri"/>
                <a:ea typeface="Calibri"/>
                <a:cs typeface="Calibri"/>
                <a:sym typeface="Calibri"/>
              </a:defRPr>
            </a:lvl8pPr>
            <a:lvl9pPr indent="0" lvl="8" marL="0" rtl="0" algn="l">
              <a:spcBef>
                <a:spcPts val="0"/>
              </a:spcBef>
              <a:buNone/>
              <a:defRPr b="0" i="0" sz="1200" u="none" cap="none" strike="noStrike">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type="titleOnly">
  <p:cSld name="TITLE_ONLY">
    <p:bg>
      <p:bgPr>
        <a:blipFill>
          <a:blip r:embed="rId2">
            <a:alphaModFix/>
          </a:blip>
          <a:stretch>
            <a:fillRect/>
          </a:stretch>
        </a:blipFill>
      </p:bgPr>
    </p:bg>
    <p:spTree>
      <p:nvGrpSpPr>
        <p:cNvPr id="447" name="Shape 447"/>
        <p:cNvGrpSpPr/>
        <p:nvPr/>
      </p:nvGrpSpPr>
      <p:grpSpPr>
        <a:xfrm>
          <a:off x="0" y="0"/>
          <a:ext cx="0" cy="0"/>
          <a:chOff x="0" y="0"/>
          <a:chExt cx="0" cy="0"/>
        </a:xfrm>
      </p:grpSpPr>
      <p:sp>
        <p:nvSpPr>
          <p:cNvPr id="448" name="Google Shape;448;p88"/>
          <p:cNvSpPr txBox="1"/>
          <p:nvPr>
            <p:ph type="title"/>
          </p:nvPr>
        </p:nvSpPr>
        <p:spPr>
          <a:xfrm>
            <a:off x="1711036" y="2609561"/>
            <a:ext cx="65184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lt1"/>
              </a:buClr>
              <a:buSzPts val="4800"/>
              <a:buFont typeface="Arial Black"/>
              <a:buNone/>
              <a:defRPr sz="4800">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bg>
      <p:bgPr>
        <a:solidFill>
          <a:srgbClr val="24ABBF"/>
        </a:solidFill>
      </p:bgPr>
    </p:bg>
    <p:spTree>
      <p:nvGrpSpPr>
        <p:cNvPr id="449" name="Shape 449"/>
        <p:cNvGrpSpPr/>
        <p:nvPr/>
      </p:nvGrpSpPr>
      <p:grpSpPr>
        <a:xfrm>
          <a:off x="0" y="0"/>
          <a:ext cx="0" cy="0"/>
          <a:chOff x="0" y="0"/>
          <a:chExt cx="0" cy="0"/>
        </a:xfrm>
      </p:grpSpPr>
      <p:sp>
        <p:nvSpPr>
          <p:cNvPr id="450" name="Google Shape;450;p89"/>
          <p:cNvSpPr txBox="1"/>
          <p:nvPr>
            <p:ph idx="12" type="sldNum"/>
          </p:nvPr>
        </p:nvSpPr>
        <p:spPr>
          <a:xfrm>
            <a:off x="470222" y="6356350"/>
            <a:ext cx="2743200" cy="365100"/>
          </a:xfrm>
          <a:prstGeom prst="rect">
            <a:avLst/>
          </a:prstGeom>
          <a:noFill/>
          <a:ln>
            <a:noFill/>
          </a:ln>
        </p:spPr>
        <p:txBody>
          <a:bodyPr anchorCtr="0" anchor="ctr" bIns="45700" lIns="91425" spcFirstLastPara="1" rIns="91425" wrap="square" tIns="45700">
            <a:noAutofit/>
          </a:bodyPr>
          <a:lstStyle>
            <a:lvl1pPr indent="0" lvl="0" marL="0" rtl="0" algn="l">
              <a:spcBef>
                <a:spcPts val="0"/>
              </a:spcBef>
              <a:buNone/>
              <a:defRPr b="0" i="0" sz="1200" u="none" cap="none" strike="noStrike">
                <a:solidFill>
                  <a:schemeClr val="lt1"/>
                </a:solidFill>
                <a:latin typeface="Calibri"/>
                <a:ea typeface="Calibri"/>
                <a:cs typeface="Calibri"/>
                <a:sym typeface="Calibri"/>
              </a:defRPr>
            </a:lvl1pPr>
            <a:lvl2pPr indent="0" lvl="1" marL="0" rtl="0" algn="l">
              <a:spcBef>
                <a:spcPts val="0"/>
              </a:spcBef>
              <a:buNone/>
              <a:defRPr b="0" i="0" sz="1200" u="none" cap="none" strike="noStrike">
                <a:solidFill>
                  <a:schemeClr val="lt1"/>
                </a:solidFill>
                <a:latin typeface="Calibri"/>
                <a:ea typeface="Calibri"/>
                <a:cs typeface="Calibri"/>
                <a:sym typeface="Calibri"/>
              </a:defRPr>
            </a:lvl2pPr>
            <a:lvl3pPr indent="0" lvl="2" marL="0" rtl="0" algn="l">
              <a:spcBef>
                <a:spcPts val="0"/>
              </a:spcBef>
              <a:buNone/>
              <a:defRPr b="0" i="0" sz="1200" u="none" cap="none" strike="noStrike">
                <a:solidFill>
                  <a:schemeClr val="lt1"/>
                </a:solidFill>
                <a:latin typeface="Calibri"/>
                <a:ea typeface="Calibri"/>
                <a:cs typeface="Calibri"/>
                <a:sym typeface="Calibri"/>
              </a:defRPr>
            </a:lvl3pPr>
            <a:lvl4pPr indent="0" lvl="3" marL="0" rtl="0" algn="l">
              <a:spcBef>
                <a:spcPts val="0"/>
              </a:spcBef>
              <a:buNone/>
              <a:defRPr b="0" i="0" sz="1200" u="none" cap="none" strike="noStrike">
                <a:solidFill>
                  <a:schemeClr val="lt1"/>
                </a:solidFill>
                <a:latin typeface="Calibri"/>
                <a:ea typeface="Calibri"/>
                <a:cs typeface="Calibri"/>
                <a:sym typeface="Calibri"/>
              </a:defRPr>
            </a:lvl4pPr>
            <a:lvl5pPr indent="0" lvl="4" marL="0" rtl="0" algn="l">
              <a:spcBef>
                <a:spcPts val="0"/>
              </a:spcBef>
              <a:buNone/>
              <a:defRPr b="0" i="0" sz="1200" u="none" cap="none" strike="noStrike">
                <a:solidFill>
                  <a:schemeClr val="lt1"/>
                </a:solidFill>
                <a:latin typeface="Calibri"/>
                <a:ea typeface="Calibri"/>
                <a:cs typeface="Calibri"/>
                <a:sym typeface="Calibri"/>
              </a:defRPr>
            </a:lvl5pPr>
            <a:lvl6pPr indent="0" lvl="5" marL="0" rtl="0" algn="l">
              <a:spcBef>
                <a:spcPts val="0"/>
              </a:spcBef>
              <a:buNone/>
              <a:defRPr b="0" i="0" sz="1200" u="none" cap="none" strike="noStrike">
                <a:solidFill>
                  <a:schemeClr val="lt1"/>
                </a:solidFill>
                <a:latin typeface="Calibri"/>
                <a:ea typeface="Calibri"/>
                <a:cs typeface="Calibri"/>
                <a:sym typeface="Calibri"/>
              </a:defRPr>
            </a:lvl6pPr>
            <a:lvl7pPr indent="0" lvl="6" marL="0" rtl="0" algn="l">
              <a:spcBef>
                <a:spcPts val="0"/>
              </a:spcBef>
              <a:buNone/>
              <a:defRPr b="0" i="0" sz="1200" u="none" cap="none" strike="noStrike">
                <a:solidFill>
                  <a:schemeClr val="lt1"/>
                </a:solidFill>
                <a:latin typeface="Calibri"/>
                <a:ea typeface="Calibri"/>
                <a:cs typeface="Calibri"/>
                <a:sym typeface="Calibri"/>
              </a:defRPr>
            </a:lvl7pPr>
            <a:lvl8pPr indent="0" lvl="7" marL="0" rtl="0" algn="l">
              <a:spcBef>
                <a:spcPts val="0"/>
              </a:spcBef>
              <a:buNone/>
              <a:defRPr b="0" i="0" sz="1200" u="none" cap="none" strike="noStrike">
                <a:solidFill>
                  <a:schemeClr val="lt1"/>
                </a:solidFill>
                <a:latin typeface="Calibri"/>
                <a:ea typeface="Calibri"/>
                <a:cs typeface="Calibri"/>
                <a:sym typeface="Calibri"/>
              </a:defRPr>
            </a:lvl8pPr>
            <a:lvl9pPr indent="0" lvl="8" marL="0" rtl="0" algn="l">
              <a:spcBef>
                <a:spcPts val="0"/>
              </a:spcBef>
              <a:buNone/>
              <a:defRPr b="0" i="0" sz="1200" u="none" cap="none" strike="noStrike">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cxnSp>
        <p:nvCxnSpPr>
          <p:cNvPr id="451" name="Google Shape;451;p89"/>
          <p:cNvCxnSpPr/>
          <p:nvPr/>
        </p:nvCxnSpPr>
        <p:spPr>
          <a:xfrm>
            <a:off x="416118" y="6223117"/>
            <a:ext cx="9657900" cy="0"/>
          </a:xfrm>
          <a:prstGeom prst="straightConnector1">
            <a:avLst/>
          </a:prstGeom>
          <a:noFill/>
          <a:ln cap="flat" cmpd="sng" w="9525">
            <a:solidFill>
              <a:srgbClr val="FFFFFF"/>
            </a:solidFill>
            <a:prstDash val="solid"/>
            <a:miter lim="800000"/>
            <a:headEnd len="sm" w="sm" type="none"/>
            <a:tailEnd len="sm" w="sm" type="none"/>
          </a:ln>
        </p:spPr>
      </p:cxnSp>
      <p:pic>
        <p:nvPicPr>
          <p:cNvPr id="452" name="Google Shape;452;p89"/>
          <p:cNvPicPr preferRelativeResize="0"/>
          <p:nvPr/>
        </p:nvPicPr>
        <p:blipFill rotWithShape="1">
          <a:blip r:embed="rId2">
            <a:alphaModFix/>
          </a:blip>
          <a:srcRect b="0" l="0" r="0" t="0"/>
          <a:stretch/>
        </p:blipFill>
        <p:spPr>
          <a:xfrm>
            <a:off x="10163331" y="5951948"/>
            <a:ext cx="1665831" cy="610004"/>
          </a:xfrm>
          <a:prstGeom prst="rect">
            <a:avLst/>
          </a:prstGeom>
          <a:noFill/>
          <a:ln>
            <a:noFill/>
          </a:ln>
        </p:spPr>
      </p:pic>
      <p:sp>
        <p:nvSpPr>
          <p:cNvPr id="453" name="Google Shape;453;p8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lt1"/>
              </a:buClr>
              <a:buSzPts val="4000"/>
              <a:buNone/>
              <a:defRPr i="0" sz="4000">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454" name="Google Shape;454;p89"/>
          <p:cNvSpPr txBox="1"/>
          <p:nvPr>
            <p:ph idx="1" type="body"/>
          </p:nvPr>
        </p:nvSpPr>
        <p:spPr>
          <a:xfrm>
            <a:off x="838200" y="1871779"/>
            <a:ext cx="10515600" cy="4351200"/>
          </a:xfrm>
          <a:prstGeom prst="rect">
            <a:avLst/>
          </a:prstGeom>
          <a:noFill/>
          <a:ln>
            <a:noFill/>
          </a:ln>
        </p:spPr>
        <p:txBody>
          <a:bodyPr anchorCtr="0" anchor="t" bIns="45700" lIns="91425" spcFirstLastPara="1" rIns="91425" wrap="square" tIns="45700">
            <a:normAutofit/>
          </a:bodyPr>
          <a:lstStyle>
            <a:lvl1pPr indent="-406400" lvl="0" marL="457200" rtl="0" algn="l">
              <a:lnSpc>
                <a:spcPct val="90000"/>
              </a:lnSpc>
              <a:spcBef>
                <a:spcPts val="1100"/>
              </a:spcBef>
              <a:spcAft>
                <a:spcPts val="0"/>
              </a:spcAft>
              <a:buClr>
                <a:schemeClr val="lt1"/>
              </a:buClr>
              <a:buSzPts val="2800"/>
              <a:buChar char="•"/>
              <a:defRPr i="0">
                <a:solidFill>
                  <a:schemeClr val="lt1"/>
                </a:solidFill>
              </a:defRPr>
            </a:lvl1pPr>
            <a:lvl2pPr indent="-381000" lvl="1" marL="914400" rtl="0" algn="l">
              <a:lnSpc>
                <a:spcPct val="90000"/>
              </a:lnSpc>
              <a:spcBef>
                <a:spcPts val="500"/>
              </a:spcBef>
              <a:spcAft>
                <a:spcPts val="0"/>
              </a:spcAft>
              <a:buClr>
                <a:schemeClr val="lt1"/>
              </a:buClr>
              <a:buSzPts val="2400"/>
              <a:buFont typeface="Jost Medium"/>
              <a:buChar char="•"/>
              <a:defRPr i="0">
                <a:solidFill>
                  <a:schemeClr val="lt1"/>
                </a:solidFill>
                <a:latin typeface="Jost Medium"/>
                <a:ea typeface="Jost Medium"/>
                <a:cs typeface="Jost Medium"/>
                <a:sym typeface="Jost Medium"/>
              </a:defRPr>
            </a:lvl2pPr>
            <a:lvl3pPr indent="-355600" lvl="2" marL="1371600" rtl="0" algn="l">
              <a:lnSpc>
                <a:spcPct val="90000"/>
              </a:lnSpc>
              <a:spcBef>
                <a:spcPts val="500"/>
              </a:spcBef>
              <a:spcAft>
                <a:spcPts val="0"/>
              </a:spcAft>
              <a:buClr>
                <a:schemeClr val="lt1"/>
              </a:buClr>
              <a:buSzPts val="2000"/>
              <a:buFont typeface="Jost Medium"/>
              <a:buChar char="•"/>
              <a:defRPr i="0">
                <a:solidFill>
                  <a:schemeClr val="lt1"/>
                </a:solidFill>
                <a:latin typeface="Jost Medium"/>
                <a:ea typeface="Jost Medium"/>
                <a:cs typeface="Jost Medium"/>
                <a:sym typeface="Jost Medium"/>
              </a:defRPr>
            </a:lvl3pPr>
            <a:lvl4pPr indent="-349250" lvl="3" marL="1828800" rtl="0" algn="l">
              <a:lnSpc>
                <a:spcPct val="90000"/>
              </a:lnSpc>
              <a:spcBef>
                <a:spcPts val="500"/>
              </a:spcBef>
              <a:spcAft>
                <a:spcPts val="0"/>
              </a:spcAft>
              <a:buClr>
                <a:schemeClr val="lt1"/>
              </a:buClr>
              <a:buSzPts val="1900"/>
              <a:buFont typeface="Jost Medium"/>
              <a:buChar char="•"/>
              <a:defRPr i="0">
                <a:solidFill>
                  <a:schemeClr val="lt1"/>
                </a:solidFill>
                <a:latin typeface="Jost Medium"/>
                <a:ea typeface="Jost Medium"/>
                <a:cs typeface="Jost Medium"/>
                <a:sym typeface="Jost Medium"/>
              </a:defRPr>
            </a:lvl4pPr>
            <a:lvl5pPr indent="-349250" lvl="4" marL="2286000" rtl="0" algn="l">
              <a:lnSpc>
                <a:spcPct val="90000"/>
              </a:lnSpc>
              <a:spcBef>
                <a:spcPts val="500"/>
              </a:spcBef>
              <a:spcAft>
                <a:spcPts val="0"/>
              </a:spcAft>
              <a:buClr>
                <a:schemeClr val="lt1"/>
              </a:buClr>
              <a:buSzPts val="1900"/>
              <a:buFont typeface="Jost Medium"/>
              <a:buChar char="•"/>
              <a:defRPr i="0">
                <a:solidFill>
                  <a:schemeClr val="lt1"/>
                </a:solidFill>
                <a:latin typeface="Jost Medium"/>
                <a:ea typeface="Jost Medium"/>
                <a:cs typeface="Jost Medium"/>
                <a:sym typeface="Jost Medium"/>
              </a:defRPr>
            </a:lvl5pPr>
            <a:lvl6pPr indent="-349250" lvl="5" marL="2743200" rtl="0" algn="l">
              <a:lnSpc>
                <a:spcPct val="90000"/>
              </a:lnSpc>
              <a:spcBef>
                <a:spcPts val="500"/>
              </a:spcBef>
              <a:spcAft>
                <a:spcPts val="0"/>
              </a:spcAft>
              <a:buClr>
                <a:schemeClr val="dk1"/>
              </a:buClr>
              <a:buSzPts val="1900"/>
              <a:buFont typeface="Jost Medium"/>
              <a:buChar char="•"/>
              <a:defRPr>
                <a:latin typeface="Jost Medium"/>
                <a:ea typeface="Jost Medium"/>
                <a:cs typeface="Jost Medium"/>
                <a:sym typeface="Jost Medium"/>
              </a:defRPr>
            </a:lvl6pPr>
            <a:lvl7pPr indent="-349250" lvl="6" marL="3200400" rtl="0" algn="l">
              <a:lnSpc>
                <a:spcPct val="90000"/>
              </a:lnSpc>
              <a:spcBef>
                <a:spcPts val="500"/>
              </a:spcBef>
              <a:spcAft>
                <a:spcPts val="0"/>
              </a:spcAft>
              <a:buClr>
                <a:schemeClr val="dk1"/>
              </a:buClr>
              <a:buSzPts val="1900"/>
              <a:buFont typeface="Jost Medium"/>
              <a:buChar char="•"/>
              <a:defRPr>
                <a:latin typeface="Jost Medium"/>
                <a:ea typeface="Jost Medium"/>
                <a:cs typeface="Jost Medium"/>
                <a:sym typeface="Jost Medium"/>
              </a:defRPr>
            </a:lvl7pPr>
            <a:lvl8pPr indent="-349250" lvl="7" marL="3657600" rtl="0" algn="l">
              <a:lnSpc>
                <a:spcPct val="90000"/>
              </a:lnSpc>
              <a:spcBef>
                <a:spcPts val="500"/>
              </a:spcBef>
              <a:spcAft>
                <a:spcPts val="0"/>
              </a:spcAft>
              <a:buClr>
                <a:schemeClr val="dk1"/>
              </a:buClr>
              <a:buSzPts val="1900"/>
              <a:buFont typeface="Jost Medium"/>
              <a:buChar char="•"/>
              <a:defRPr>
                <a:latin typeface="Jost Medium"/>
                <a:ea typeface="Jost Medium"/>
                <a:cs typeface="Jost Medium"/>
                <a:sym typeface="Jost Medium"/>
              </a:defRPr>
            </a:lvl8pPr>
            <a:lvl9pPr indent="-349250" lvl="8" marL="4114800" rtl="0" algn="l">
              <a:lnSpc>
                <a:spcPct val="90000"/>
              </a:lnSpc>
              <a:spcBef>
                <a:spcPts val="500"/>
              </a:spcBef>
              <a:spcAft>
                <a:spcPts val="0"/>
              </a:spcAft>
              <a:buClr>
                <a:schemeClr val="dk1"/>
              </a:buClr>
              <a:buSzPts val="1900"/>
              <a:buFont typeface="Jost Medium"/>
              <a:buChar char="•"/>
              <a:defRPr>
                <a:latin typeface="Jost Medium"/>
                <a:ea typeface="Jost Medium"/>
                <a:cs typeface="Jost Medium"/>
                <a:sym typeface="Jost Medium"/>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bg>
      <p:bgPr>
        <a:solidFill>
          <a:srgbClr val="173478"/>
        </a:solidFill>
      </p:bgPr>
    </p:bg>
    <p:spTree>
      <p:nvGrpSpPr>
        <p:cNvPr id="455" name="Shape 455"/>
        <p:cNvGrpSpPr/>
        <p:nvPr/>
      </p:nvGrpSpPr>
      <p:grpSpPr>
        <a:xfrm>
          <a:off x="0" y="0"/>
          <a:ext cx="0" cy="0"/>
          <a:chOff x="0" y="0"/>
          <a:chExt cx="0" cy="0"/>
        </a:xfrm>
      </p:grpSpPr>
      <p:sp>
        <p:nvSpPr>
          <p:cNvPr id="456" name="Google Shape;456;p90"/>
          <p:cNvSpPr txBox="1"/>
          <p:nvPr>
            <p:ph idx="12" type="sldNum"/>
          </p:nvPr>
        </p:nvSpPr>
        <p:spPr>
          <a:xfrm>
            <a:off x="470222" y="6356350"/>
            <a:ext cx="2743200" cy="365100"/>
          </a:xfrm>
          <a:prstGeom prst="rect">
            <a:avLst/>
          </a:prstGeom>
          <a:noFill/>
          <a:ln>
            <a:noFill/>
          </a:ln>
        </p:spPr>
        <p:txBody>
          <a:bodyPr anchorCtr="0" anchor="ctr" bIns="45700" lIns="91425" spcFirstLastPara="1" rIns="91425" wrap="square" tIns="45700">
            <a:noAutofit/>
          </a:bodyPr>
          <a:lstStyle>
            <a:lvl1pPr indent="0" lvl="0" marL="0" rtl="0" algn="l">
              <a:spcBef>
                <a:spcPts val="0"/>
              </a:spcBef>
              <a:buNone/>
              <a:defRPr b="0" i="0" sz="1200" u="none" cap="none" strike="noStrike">
                <a:solidFill>
                  <a:schemeClr val="lt1"/>
                </a:solidFill>
                <a:latin typeface="Calibri"/>
                <a:ea typeface="Calibri"/>
                <a:cs typeface="Calibri"/>
                <a:sym typeface="Calibri"/>
              </a:defRPr>
            </a:lvl1pPr>
            <a:lvl2pPr indent="0" lvl="1" marL="0" rtl="0" algn="l">
              <a:spcBef>
                <a:spcPts val="0"/>
              </a:spcBef>
              <a:buNone/>
              <a:defRPr b="0" i="0" sz="1200" u="none" cap="none" strike="noStrike">
                <a:solidFill>
                  <a:schemeClr val="lt1"/>
                </a:solidFill>
                <a:latin typeface="Calibri"/>
                <a:ea typeface="Calibri"/>
                <a:cs typeface="Calibri"/>
                <a:sym typeface="Calibri"/>
              </a:defRPr>
            </a:lvl2pPr>
            <a:lvl3pPr indent="0" lvl="2" marL="0" rtl="0" algn="l">
              <a:spcBef>
                <a:spcPts val="0"/>
              </a:spcBef>
              <a:buNone/>
              <a:defRPr b="0" i="0" sz="1200" u="none" cap="none" strike="noStrike">
                <a:solidFill>
                  <a:schemeClr val="lt1"/>
                </a:solidFill>
                <a:latin typeface="Calibri"/>
                <a:ea typeface="Calibri"/>
                <a:cs typeface="Calibri"/>
                <a:sym typeface="Calibri"/>
              </a:defRPr>
            </a:lvl3pPr>
            <a:lvl4pPr indent="0" lvl="3" marL="0" rtl="0" algn="l">
              <a:spcBef>
                <a:spcPts val="0"/>
              </a:spcBef>
              <a:buNone/>
              <a:defRPr b="0" i="0" sz="1200" u="none" cap="none" strike="noStrike">
                <a:solidFill>
                  <a:schemeClr val="lt1"/>
                </a:solidFill>
                <a:latin typeface="Calibri"/>
                <a:ea typeface="Calibri"/>
                <a:cs typeface="Calibri"/>
                <a:sym typeface="Calibri"/>
              </a:defRPr>
            </a:lvl4pPr>
            <a:lvl5pPr indent="0" lvl="4" marL="0" rtl="0" algn="l">
              <a:spcBef>
                <a:spcPts val="0"/>
              </a:spcBef>
              <a:buNone/>
              <a:defRPr b="0" i="0" sz="1200" u="none" cap="none" strike="noStrike">
                <a:solidFill>
                  <a:schemeClr val="lt1"/>
                </a:solidFill>
                <a:latin typeface="Calibri"/>
                <a:ea typeface="Calibri"/>
                <a:cs typeface="Calibri"/>
                <a:sym typeface="Calibri"/>
              </a:defRPr>
            </a:lvl5pPr>
            <a:lvl6pPr indent="0" lvl="5" marL="0" rtl="0" algn="l">
              <a:spcBef>
                <a:spcPts val="0"/>
              </a:spcBef>
              <a:buNone/>
              <a:defRPr b="0" i="0" sz="1200" u="none" cap="none" strike="noStrike">
                <a:solidFill>
                  <a:schemeClr val="lt1"/>
                </a:solidFill>
                <a:latin typeface="Calibri"/>
                <a:ea typeface="Calibri"/>
                <a:cs typeface="Calibri"/>
                <a:sym typeface="Calibri"/>
              </a:defRPr>
            </a:lvl6pPr>
            <a:lvl7pPr indent="0" lvl="6" marL="0" rtl="0" algn="l">
              <a:spcBef>
                <a:spcPts val="0"/>
              </a:spcBef>
              <a:buNone/>
              <a:defRPr b="0" i="0" sz="1200" u="none" cap="none" strike="noStrike">
                <a:solidFill>
                  <a:schemeClr val="lt1"/>
                </a:solidFill>
                <a:latin typeface="Calibri"/>
                <a:ea typeface="Calibri"/>
                <a:cs typeface="Calibri"/>
                <a:sym typeface="Calibri"/>
              </a:defRPr>
            </a:lvl7pPr>
            <a:lvl8pPr indent="0" lvl="7" marL="0" rtl="0" algn="l">
              <a:spcBef>
                <a:spcPts val="0"/>
              </a:spcBef>
              <a:buNone/>
              <a:defRPr b="0" i="0" sz="1200" u="none" cap="none" strike="noStrike">
                <a:solidFill>
                  <a:schemeClr val="lt1"/>
                </a:solidFill>
                <a:latin typeface="Calibri"/>
                <a:ea typeface="Calibri"/>
                <a:cs typeface="Calibri"/>
                <a:sym typeface="Calibri"/>
              </a:defRPr>
            </a:lvl8pPr>
            <a:lvl9pPr indent="0" lvl="8" marL="0" rtl="0" algn="l">
              <a:spcBef>
                <a:spcPts val="0"/>
              </a:spcBef>
              <a:buNone/>
              <a:defRPr b="0" i="0" sz="1200" u="none" cap="none" strike="noStrike">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cxnSp>
        <p:nvCxnSpPr>
          <p:cNvPr id="457" name="Google Shape;457;p90"/>
          <p:cNvCxnSpPr/>
          <p:nvPr/>
        </p:nvCxnSpPr>
        <p:spPr>
          <a:xfrm>
            <a:off x="416118" y="6223117"/>
            <a:ext cx="9657900" cy="0"/>
          </a:xfrm>
          <a:prstGeom prst="straightConnector1">
            <a:avLst/>
          </a:prstGeom>
          <a:noFill/>
          <a:ln cap="flat" cmpd="sng" w="9525">
            <a:solidFill>
              <a:srgbClr val="FFFFFF"/>
            </a:solidFill>
            <a:prstDash val="solid"/>
            <a:miter lim="800000"/>
            <a:headEnd len="sm" w="sm" type="none"/>
            <a:tailEnd len="sm" w="sm" type="none"/>
          </a:ln>
        </p:spPr>
      </p:cxnSp>
      <p:pic>
        <p:nvPicPr>
          <p:cNvPr id="458" name="Google Shape;458;p90"/>
          <p:cNvPicPr preferRelativeResize="0"/>
          <p:nvPr/>
        </p:nvPicPr>
        <p:blipFill rotWithShape="1">
          <a:blip r:embed="rId2">
            <a:alphaModFix/>
          </a:blip>
          <a:srcRect b="0" l="0" r="0" t="0"/>
          <a:stretch/>
        </p:blipFill>
        <p:spPr>
          <a:xfrm>
            <a:off x="10163331" y="5951948"/>
            <a:ext cx="1665831" cy="610004"/>
          </a:xfrm>
          <a:prstGeom prst="rect">
            <a:avLst/>
          </a:prstGeom>
          <a:noFill/>
          <a:ln>
            <a:noFill/>
          </a:ln>
        </p:spPr>
      </p:pic>
      <p:sp>
        <p:nvSpPr>
          <p:cNvPr id="459" name="Google Shape;459;p9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lt1"/>
              </a:buClr>
              <a:buSzPts val="4000"/>
              <a:buNone/>
              <a:defRPr i="0" sz="4000">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460" name="Google Shape;460;p90"/>
          <p:cNvSpPr txBox="1"/>
          <p:nvPr>
            <p:ph idx="1" type="body"/>
          </p:nvPr>
        </p:nvSpPr>
        <p:spPr>
          <a:xfrm>
            <a:off x="838200" y="1871779"/>
            <a:ext cx="10515600" cy="4351200"/>
          </a:xfrm>
          <a:prstGeom prst="rect">
            <a:avLst/>
          </a:prstGeom>
          <a:noFill/>
          <a:ln>
            <a:noFill/>
          </a:ln>
        </p:spPr>
        <p:txBody>
          <a:bodyPr anchorCtr="0" anchor="t" bIns="45700" lIns="91425" spcFirstLastPara="1" rIns="91425" wrap="square" tIns="45700">
            <a:normAutofit/>
          </a:bodyPr>
          <a:lstStyle>
            <a:lvl1pPr indent="-406400" lvl="0" marL="457200" rtl="0" algn="l">
              <a:lnSpc>
                <a:spcPct val="90000"/>
              </a:lnSpc>
              <a:spcBef>
                <a:spcPts val="1100"/>
              </a:spcBef>
              <a:spcAft>
                <a:spcPts val="0"/>
              </a:spcAft>
              <a:buClr>
                <a:schemeClr val="lt1"/>
              </a:buClr>
              <a:buSzPts val="2800"/>
              <a:buChar char="•"/>
              <a:defRPr i="0">
                <a:solidFill>
                  <a:schemeClr val="lt1"/>
                </a:solidFill>
              </a:defRPr>
            </a:lvl1pPr>
            <a:lvl2pPr indent="-381000" lvl="1" marL="914400" rtl="0" algn="l">
              <a:lnSpc>
                <a:spcPct val="90000"/>
              </a:lnSpc>
              <a:spcBef>
                <a:spcPts val="500"/>
              </a:spcBef>
              <a:spcAft>
                <a:spcPts val="0"/>
              </a:spcAft>
              <a:buClr>
                <a:schemeClr val="lt1"/>
              </a:buClr>
              <a:buSzPts val="2400"/>
              <a:buFont typeface="Jost Medium"/>
              <a:buChar char="•"/>
              <a:defRPr i="0">
                <a:solidFill>
                  <a:schemeClr val="lt1"/>
                </a:solidFill>
                <a:latin typeface="Jost Medium"/>
                <a:ea typeface="Jost Medium"/>
                <a:cs typeface="Jost Medium"/>
                <a:sym typeface="Jost Medium"/>
              </a:defRPr>
            </a:lvl2pPr>
            <a:lvl3pPr indent="-355600" lvl="2" marL="1371600" rtl="0" algn="l">
              <a:lnSpc>
                <a:spcPct val="90000"/>
              </a:lnSpc>
              <a:spcBef>
                <a:spcPts val="500"/>
              </a:spcBef>
              <a:spcAft>
                <a:spcPts val="0"/>
              </a:spcAft>
              <a:buClr>
                <a:schemeClr val="lt1"/>
              </a:buClr>
              <a:buSzPts val="2000"/>
              <a:buFont typeface="Jost Medium"/>
              <a:buChar char="•"/>
              <a:defRPr i="0">
                <a:solidFill>
                  <a:schemeClr val="lt1"/>
                </a:solidFill>
                <a:latin typeface="Jost Medium"/>
                <a:ea typeface="Jost Medium"/>
                <a:cs typeface="Jost Medium"/>
                <a:sym typeface="Jost Medium"/>
              </a:defRPr>
            </a:lvl3pPr>
            <a:lvl4pPr indent="-349250" lvl="3" marL="1828800" rtl="0" algn="l">
              <a:lnSpc>
                <a:spcPct val="90000"/>
              </a:lnSpc>
              <a:spcBef>
                <a:spcPts val="500"/>
              </a:spcBef>
              <a:spcAft>
                <a:spcPts val="0"/>
              </a:spcAft>
              <a:buClr>
                <a:schemeClr val="lt1"/>
              </a:buClr>
              <a:buSzPts val="1900"/>
              <a:buFont typeface="Jost Medium"/>
              <a:buChar char="•"/>
              <a:defRPr i="0">
                <a:solidFill>
                  <a:schemeClr val="lt1"/>
                </a:solidFill>
                <a:latin typeface="Jost Medium"/>
                <a:ea typeface="Jost Medium"/>
                <a:cs typeface="Jost Medium"/>
                <a:sym typeface="Jost Medium"/>
              </a:defRPr>
            </a:lvl4pPr>
            <a:lvl5pPr indent="-349250" lvl="4" marL="2286000" rtl="0" algn="l">
              <a:lnSpc>
                <a:spcPct val="90000"/>
              </a:lnSpc>
              <a:spcBef>
                <a:spcPts val="500"/>
              </a:spcBef>
              <a:spcAft>
                <a:spcPts val="0"/>
              </a:spcAft>
              <a:buClr>
                <a:schemeClr val="lt1"/>
              </a:buClr>
              <a:buSzPts val="1900"/>
              <a:buFont typeface="Jost Medium"/>
              <a:buChar char="•"/>
              <a:defRPr i="0">
                <a:solidFill>
                  <a:schemeClr val="lt1"/>
                </a:solidFill>
                <a:latin typeface="Jost Medium"/>
                <a:ea typeface="Jost Medium"/>
                <a:cs typeface="Jost Medium"/>
                <a:sym typeface="Jost Medium"/>
              </a:defRPr>
            </a:lvl5pPr>
            <a:lvl6pPr indent="-349250" lvl="5" marL="2743200" rtl="0" algn="l">
              <a:lnSpc>
                <a:spcPct val="90000"/>
              </a:lnSpc>
              <a:spcBef>
                <a:spcPts val="500"/>
              </a:spcBef>
              <a:spcAft>
                <a:spcPts val="0"/>
              </a:spcAft>
              <a:buClr>
                <a:schemeClr val="dk1"/>
              </a:buClr>
              <a:buSzPts val="1900"/>
              <a:buFont typeface="Jost Medium"/>
              <a:buChar char="•"/>
              <a:defRPr>
                <a:latin typeface="Jost Medium"/>
                <a:ea typeface="Jost Medium"/>
                <a:cs typeface="Jost Medium"/>
                <a:sym typeface="Jost Medium"/>
              </a:defRPr>
            </a:lvl6pPr>
            <a:lvl7pPr indent="-349250" lvl="6" marL="3200400" rtl="0" algn="l">
              <a:lnSpc>
                <a:spcPct val="90000"/>
              </a:lnSpc>
              <a:spcBef>
                <a:spcPts val="500"/>
              </a:spcBef>
              <a:spcAft>
                <a:spcPts val="0"/>
              </a:spcAft>
              <a:buClr>
                <a:schemeClr val="dk1"/>
              </a:buClr>
              <a:buSzPts val="1900"/>
              <a:buFont typeface="Jost Medium"/>
              <a:buChar char="•"/>
              <a:defRPr>
                <a:latin typeface="Jost Medium"/>
                <a:ea typeface="Jost Medium"/>
                <a:cs typeface="Jost Medium"/>
                <a:sym typeface="Jost Medium"/>
              </a:defRPr>
            </a:lvl7pPr>
            <a:lvl8pPr indent="-349250" lvl="7" marL="3657600" rtl="0" algn="l">
              <a:lnSpc>
                <a:spcPct val="90000"/>
              </a:lnSpc>
              <a:spcBef>
                <a:spcPts val="500"/>
              </a:spcBef>
              <a:spcAft>
                <a:spcPts val="0"/>
              </a:spcAft>
              <a:buClr>
                <a:schemeClr val="dk1"/>
              </a:buClr>
              <a:buSzPts val="1900"/>
              <a:buFont typeface="Jost Medium"/>
              <a:buChar char="•"/>
              <a:defRPr>
                <a:latin typeface="Jost Medium"/>
                <a:ea typeface="Jost Medium"/>
                <a:cs typeface="Jost Medium"/>
                <a:sym typeface="Jost Medium"/>
              </a:defRPr>
            </a:lvl8pPr>
            <a:lvl9pPr indent="-349250" lvl="8" marL="4114800" rtl="0" algn="l">
              <a:lnSpc>
                <a:spcPct val="90000"/>
              </a:lnSpc>
              <a:spcBef>
                <a:spcPts val="500"/>
              </a:spcBef>
              <a:spcAft>
                <a:spcPts val="0"/>
              </a:spcAft>
              <a:buClr>
                <a:schemeClr val="dk1"/>
              </a:buClr>
              <a:buSzPts val="1900"/>
              <a:buFont typeface="Jost Medium"/>
              <a:buChar char="•"/>
              <a:defRPr>
                <a:latin typeface="Jost Medium"/>
                <a:ea typeface="Jost Medium"/>
                <a:cs typeface="Jost Medium"/>
                <a:sym typeface="Jost Medium"/>
              </a:defRPr>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p:cSld name="2_Blank">
    <p:bg>
      <p:bgPr>
        <a:solidFill>
          <a:srgbClr val="F6290E"/>
        </a:solidFill>
      </p:bgPr>
    </p:bg>
    <p:spTree>
      <p:nvGrpSpPr>
        <p:cNvPr id="461" name="Shape 461"/>
        <p:cNvGrpSpPr/>
        <p:nvPr/>
      </p:nvGrpSpPr>
      <p:grpSpPr>
        <a:xfrm>
          <a:off x="0" y="0"/>
          <a:ext cx="0" cy="0"/>
          <a:chOff x="0" y="0"/>
          <a:chExt cx="0" cy="0"/>
        </a:xfrm>
      </p:grpSpPr>
      <p:sp>
        <p:nvSpPr>
          <p:cNvPr id="462" name="Google Shape;462;p91"/>
          <p:cNvSpPr txBox="1"/>
          <p:nvPr>
            <p:ph idx="12" type="sldNum"/>
          </p:nvPr>
        </p:nvSpPr>
        <p:spPr>
          <a:xfrm>
            <a:off x="470222" y="6356350"/>
            <a:ext cx="2743200" cy="365100"/>
          </a:xfrm>
          <a:prstGeom prst="rect">
            <a:avLst/>
          </a:prstGeom>
          <a:noFill/>
          <a:ln>
            <a:noFill/>
          </a:ln>
        </p:spPr>
        <p:txBody>
          <a:bodyPr anchorCtr="0" anchor="ctr" bIns="45700" lIns="91425" spcFirstLastPara="1" rIns="91425" wrap="square" tIns="45700">
            <a:noAutofit/>
          </a:bodyPr>
          <a:lstStyle>
            <a:lvl1pPr indent="0" lvl="0" marL="0" rtl="0" algn="l">
              <a:spcBef>
                <a:spcPts val="0"/>
              </a:spcBef>
              <a:buNone/>
              <a:defRPr b="0" i="0" sz="1200" u="none" cap="none" strike="noStrike">
                <a:solidFill>
                  <a:schemeClr val="lt1"/>
                </a:solidFill>
                <a:latin typeface="Calibri"/>
                <a:ea typeface="Calibri"/>
                <a:cs typeface="Calibri"/>
                <a:sym typeface="Calibri"/>
              </a:defRPr>
            </a:lvl1pPr>
            <a:lvl2pPr indent="0" lvl="1" marL="0" rtl="0" algn="l">
              <a:spcBef>
                <a:spcPts val="0"/>
              </a:spcBef>
              <a:buNone/>
              <a:defRPr b="0" i="0" sz="1200" u="none" cap="none" strike="noStrike">
                <a:solidFill>
                  <a:schemeClr val="lt1"/>
                </a:solidFill>
                <a:latin typeface="Calibri"/>
                <a:ea typeface="Calibri"/>
                <a:cs typeface="Calibri"/>
                <a:sym typeface="Calibri"/>
              </a:defRPr>
            </a:lvl2pPr>
            <a:lvl3pPr indent="0" lvl="2" marL="0" rtl="0" algn="l">
              <a:spcBef>
                <a:spcPts val="0"/>
              </a:spcBef>
              <a:buNone/>
              <a:defRPr b="0" i="0" sz="1200" u="none" cap="none" strike="noStrike">
                <a:solidFill>
                  <a:schemeClr val="lt1"/>
                </a:solidFill>
                <a:latin typeface="Calibri"/>
                <a:ea typeface="Calibri"/>
                <a:cs typeface="Calibri"/>
                <a:sym typeface="Calibri"/>
              </a:defRPr>
            </a:lvl3pPr>
            <a:lvl4pPr indent="0" lvl="3" marL="0" rtl="0" algn="l">
              <a:spcBef>
                <a:spcPts val="0"/>
              </a:spcBef>
              <a:buNone/>
              <a:defRPr b="0" i="0" sz="1200" u="none" cap="none" strike="noStrike">
                <a:solidFill>
                  <a:schemeClr val="lt1"/>
                </a:solidFill>
                <a:latin typeface="Calibri"/>
                <a:ea typeface="Calibri"/>
                <a:cs typeface="Calibri"/>
                <a:sym typeface="Calibri"/>
              </a:defRPr>
            </a:lvl4pPr>
            <a:lvl5pPr indent="0" lvl="4" marL="0" rtl="0" algn="l">
              <a:spcBef>
                <a:spcPts val="0"/>
              </a:spcBef>
              <a:buNone/>
              <a:defRPr b="0" i="0" sz="1200" u="none" cap="none" strike="noStrike">
                <a:solidFill>
                  <a:schemeClr val="lt1"/>
                </a:solidFill>
                <a:latin typeface="Calibri"/>
                <a:ea typeface="Calibri"/>
                <a:cs typeface="Calibri"/>
                <a:sym typeface="Calibri"/>
              </a:defRPr>
            </a:lvl5pPr>
            <a:lvl6pPr indent="0" lvl="5" marL="0" rtl="0" algn="l">
              <a:spcBef>
                <a:spcPts val="0"/>
              </a:spcBef>
              <a:buNone/>
              <a:defRPr b="0" i="0" sz="1200" u="none" cap="none" strike="noStrike">
                <a:solidFill>
                  <a:schemeClr val="lt1"/>
                </a:solidFill>
                <a:latin typeface="Calibri"/>
                <a:ea typeface="Calibri"/>
                <a:cs typeface="Calibri"/>
                <a:sym typeface="Calibri"/>
              </a:defRPr>
            </a:lvl6pPr>
            <a:lvl7pPr indent="0" lvl="6" marL="0" rtl="0" algn="l">
              <a:spcBef>
                <a:spcPts val="0"/>
              </a:spcBef>
              <a:buNone/>
              <a:defRPr b="0" i="0" sz="1200" u="none" cap="none" strike="noStrike">
                <a:solidFill>
                  <a:schemeClr val="lt1"/>
                </a:solidFill>
                <a:latin typeface="Calibri"/>
                <a:ea typeface="Calibri"/>
                <a:cs typeface="Calibri"/>
                <a:sym typeface="Calibri"/>
              </a:defRPr>
            </a:lvl7pPr>
            <a:lvl8pPr indent="0" lvl="7" marL="0" rtl="0" algn="l">
              <a:spcBef>
                <a:spcPts val="0"/>
              </a:spcBef>
              <a:buNone/>
              <a:defRPr b="0" i="0" sz="1200" u="none" cap="none" strike="noStrike">
                <a:solidFill>
                  <a:schemeClr val="lt1"/>
                </a:solidFill>
                <a:latin typeface="Calibri"/>
                <a:ea typeface="Calibri"/>
                <a:cs typeface="Calibri"/>
                <a:sym typeface="Calibri"/>
              </a:defRPr>
            </a:lvl8pPr>
            <a:lvl9pPr indent="0" lvl="8" marL="0" rtl="0" algn="l">
              <a:spcBef>
                <a:spcPts val="0"/>
              </a:spcBef>
              <a:buNone/>
              <a:defRPr b="0" i="0" sz="1200" u="none" cap="none" strike="noStrike">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cxnSp>
        <p:nvCxnSpPr>
          <p:cNvPr id="463" name="Google Shape;463;p91"/>
          <p:cNvCxnSpPr/>
          <p:nvPr/>
        </p:nvCxnSpPr>
        <p:spPr>
          <a:xfrm>
            <a:off x="416118" y="6223117"/>
            <a:ext cx="9657900" cy="0"/>
          </a:xfrm>
          <a:prstGeom prst="straightConnector1">
            <a:avLst/>
          </a:prstGeom>
          <a:noFill/>
          <a:ln cap="flat" cmpd="sng" w="9525">
            <a:solidFill>
              <a:srgbClr val="FFFFFF"/>
            </a:solidFill>
            <a:prstDash val="solid"/>
            <a:miter lim="800000"/>
            <a:headEnd len="sm" w="sm" type="none"/>
            <a:tailEnd len="sm" w="sm" type="none"/>
          </a:ln>
        </p:spPr>
      </p:cxnSp>
      <p:pic>
        <p:nvPicPr>
          <p:cNvPr id="464" name="Google Shape;464;p91"/>
          <p:cNvPicPr preferRelativeResize="0"/>
          <p:nvPr/>
        </p:nvPicPr>
        <p:blipFill rotWithShape="1">
          <a:blip r:embed="rId2">
            <a:alphaModFix/>
          </a:blip>
          <a:srcRect b="0" l="0" r="0" t="0"/>
          <a:stretch/>
        </p:blipFill>
        <p:spPr>
          <a:xfrm>
            <a:off x="10163331" y="5951948"/>
            <a:ext cx="1665831" cy="610004"/>
          </a:xfrm>
          <a:prstGeom prst="rect">
            <a:avLst/>
          </a:prstGeom>
          <a:noFill/>
          <a:ln>
            <a:noFill/>
          </a:ln>
        </p:spPr>
      </p:pic>
      <p:sp>
        <p:nvSpPr>
          <p:cNvPr id="465" name="Google Shape;465;p9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lt1"/>
              </a:buClr>
              <a:buSzPts val="4000"/>
              <a:buNone/>
              <a:defRPr i="0" sz="4000">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466" name="Google Shape;466;p91"/>
          <p:cNvSpPr txBox="1"/>
          <p:nvPr>
            <p:ph idx="1" type="body"/>
          </p:nvPr>
        </p:nvSpPr>
        <p:spPr>
          <a:xfrm>
            <a:off x="838200" y="1871779"/>
            <a:ext cx="10515600" cy="4351200"/>
          </a:xfrm>
          <a:prstGeom prst="rect">
            <a:avLst/>
          </a:prstGeom>
          <a:noFill/>
          <a:ln>
            <a:noFill/>
          </a:ln>
        </p:spPr>
        <p:txBody>
          <a:bodyPr anchorCtr="0" anchor="t" bIns="45700" lIns="91425" spcFirstLastPara="1" rIns="91425" wrap="square" tIns="45700">
            <a:normAutofit/>
          </a:bodyPr>
          <a:lstStyle>
            <a:lvl1pPr indent="-406400" lvl="0" marL="457200" rtl="0" algn="l">
              <a:lnSpc>
                <a:spcPct val="90000"/>
              </a:lnSpc>
              <a:spcBef>
                <a:spcPts val="1100"/>
              </a:spcBef>
              <a:spcAft>
                <a:spcPts val="0"/>
              </a:spcAft>
              <a:buClr>
                <a:schemeClr val="lt1"/>
              </a:buClr>
              <a:buSzPts val="2800"/>
              <a:buChar char="•"/>
              <a:defRPr i="0">
                <a:solidFill>
                  <a:schemeClr val="lt1"/>
                </a:solidFill>
              </a:defRPr>
            </a:lvl1pPr>
            <a:lvl2pPr indent="-381000" lvl="1" marL="914400" rtl="0" algn="l">
              <a:lnSpc>
                <a:spcPct val="90000"/>
              </a:lnSpc>
              <a:spcBef>
                <a:spcPts val="500"/>
              </a:spcBef>
              <a:spcAft>
                <a:spcPts val="0"/>
              </a:spcAft>
              <a:buClr>
                <a:schemeClr val="lt1"/>
              </a:buClr>
              <a:buSzPts val="2400"/>
              <a:buFont typeface="Jost Medium"/>
              <a:buChar char="•"/>
              <a:defRPr i="0">
                <a:solidFill>
                  <a:schemeClr val="lt1"/>
                </a:solidFill>
                <a:latin typeface="Jost Medium"/>
                <a:ea typeface="Jost Medium"/>
                <a:cs typeface="Jost Medium"/>
                <a:sym typeface="Jost Medium"/>
              </a:defRPr>
            </a:lvl2pPr>
            <a:lvl3pPr indent="-355600" lvl="2" marL="1371600" rtl="0" algn="l">
              <a:lnSpc>
                <a:spcPct val="90000"/>
              </a:lnSpc>
              <a:spcBef>
                <a:spcPts val="500"/>
              </a:spcBef>
              <a:spcAft>
                <a:spcPts val="0"/>
              </a:spcAft>
              <a:buClr>
                <a:schemeClr val="lt1"/>
              </a:buClr>
              <a:buSzPts val="2000"/>
              <a:buFont typeface="Jost Medium"/>
              <a:buChar char="•"/>
              <a:defRPr i="0">
                <a:solidFill>
                  <a:schemeClr val="lt1"/>
                </a:solidFill>
                <a:latin typeface="Jost Medium"/>
                <a:ea typeface="Jost Medium"/>
                <a:cs typeface="Jost Medium"/>
                <a:sym typeface="Jost Medium"/>
              </a:defRPr>
            </a:lvl3pPr>
            <a:lvl4pPr indent="-349250" lvl="3" marL="1828800" rtl="0" algn="l">
              <a:lnSpc>
                <a:spcPct val="90000"/>
              </a:lnSpc>
              <a:spcBef>
                <a:spcPts val="500"/>
              </a:spcBef>
              <a:spcAft>
                <a:spcPts val="0"/>
              </a:spcAft>
              <a:buClr>
                <a:schemeClr val="lt1"/>
              </a:buClr>
              <a:buSzPts val="1900"/>
              <a:buFont typeface="Jost Medium"/>
              <a:buChar char="•"/>
              <a:defRPr i="0">
                <a:solidFill>
                  <a:schemeClr val="lt1"/>
                </a:solidFill>
                <a:latin typeface="Jost Medium"/>
                <a:ea typeface="Jost Medium"/>
                <a:cs typeface="Jost Medium"/>
                <a:sym typeface="Jost Medium"/>
              </a:defRPr>
            </a:lvl4pPr>
            <a:lvl5pPr indent="-349250" lvl="4" marL="2286000" rtl="0" algn="l">
              <a:lnSpc>
                <a:spcPct val="90000"/>
              </a:lnSpc>
              <a:spcBef>
                <a:spcPts val="500"/>
              </a:spcBef>
              <a:spcAft>
                <a:spcPts val="0"/>
              </a:spcAft>
              <a:buClr>
                <a:schemeClr val="lt1"/>
              </a:buClr>
              <a:buSzPts val="1900"/>
              <a:buFont typeface="Jost Medium"/>
              <a:buChar char="•"/>
              <a:defRPr i="0">
                <a:solidFill>
                  <a:schemeClr val="lt1"/>
                </a:solidFill>
                <a:latin typeface="Jost Medium"/>
                <a:ea typeface="Jost Medium"/>
                <a:cs typeface="Jost Medium"/>
                <a:sym typeface="Jost Medium"/>
              </a:defRPr>
            </a:lvl5pPr>
            <a:lvl6pPr indent="-349250" lvl="5" marL="2743200" rtl="0" algn="l">
              <a:lnSpc>
                <a:spcPct val="90000"/>
              </a:lnSpc>
              <a:spcBef>
                <a:spcPts val="500"/>
              </a:spcBef>
              <a:spcAft>
                <a:spcPts val="0"/>
              </a:spcAft>
              <a:buClr>
                <a:schemeClr val="dk1"/>
              </a:buClr>
              <a:buSzPts val="1900"/>
              <a:buFont typeface="Jost Medium"/>
              <a:buChar char="•"/>
              <a:defRPr>
                <a:latin typeface="Jost Medium"/>
                <a:ea typeface="Jost Medium"/>
                <a:cs typeface="Jost Medium"/>
                <a:sym typeface="Jost Medium"/>
              </a:defRPr>
            </a:lvl6pPr>
            <a:lvl7pPr indent="-349250" lvl="6" marL="3200400" rtl="0" algn="l">
              <a:lnSpc>
                <a:spcPct val="90000"/>
              </a:lnSpc>
              <a:spcBef>
                <a:spcPts val="500"/>
              </a:spcBef>
              <a:spcAft>
                <a:spcPts val="0"/>
              </a:spcAft>
              <a:buClr>
                <a:schemeClr val="dk1"/>
              </a:buClr>
              <a:buSzPts val="1900"/>
              <a:buFont typeface="Jost Medium"/>
              <a:buChar char="•"/>
              <a:defRPr>
                <a:latin typeface="Jost Medium"/>
                <a:ea typeface="Jost Medium"/>
                <a:cs typeface="Jost Medium"/>
                <a:sym typeface="Jost Medium"/>
              </a:defRPr>
            </a:lvl7pPr>
            <a:lvl8pPr indent="-349250" lvl="7" marL="3657600" rtl="0" algn="l">
              <a:lnSpc>
                <a:spcPct val="90000"/>
              </a:lnSpc>
              <a:spcBef>
                <a:spcPts val="500"/>
              </a:spcBef>
              <a:spcAft>
                <a:spcPts val="0"/>
              </a:spcAft>
              <a:buClr>
                <a:schemeClr val="dk1"/>
              </a:buClr>
              <a:buSzPts val="1900"/>
              <a:buFont typeface="Jost Medium"/>
              <a:buChar char="•"/>
              <a:defRPr>
                <a:latin typeface="Jost Medium"/>
                <a:ea typeface="Jost Medium"/>
                <a:cs typeface="Jost Medium"/>
                <a:sym typeface="Jost Medium"/>
              </a:defRPr>
            </a:lvl8pPr>
            <a:lvl9pPr indent="-349250" lvl="8" marL="4114800" rtl="0" algn="l">
              <a:lnSpc>
                <a:spcPct val="90000"/>
              </a:lnSpc>
              <a:spcBef>
                <a:spcPts val="500"/>
              </a:spcBef>
              <a:spcAft>
                <a:spcPts val="0"/>
              </a:spcAft>
              <a:buClr>
                <a:schemeClr val="dk1"/>
              </a:buClr>
              <a:buSzPts val="1900"/>
              <a:buFont typeface="Jost Medium"/>
              <a:buChar char="•"/>
              <a:defRPr>
                <a:latin typeface="Jost Medium"/>
                <a:ea typeface="Jost Medium"/>
                <a:cs typeface="Jost Medium"/>
                <a:sym typeface="Jost Medium"/>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467" name="Shape 467"/>
        <p:cNvGrpSpPr/>
        <p:nvPr/>
      </p:nvGrpSpPr>
      <p:grpSpPr>
        <a:xfrm>
          <a:off x="0" y="0"/>
          <a:ext cx="0" cy="0"/>
          <a:chOff x="0" y="0"/>
          <a:chExt cx="0" cy="0"/>
        </a:xfrm>
      </p:grpSpPr>
      <p:sp>
        <p:nvSpPr>
          <p:cNvPr id="468" name="Google Shape;468;p9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173478"/>
              </a:buClr>
              <a:buSzPts val="4000"/>
              <a:buNone/>
              <a:defRPr i="0" sz="4000">
                <a:solidFill>
                  <a:srgbClr val="173478"/>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469" name="Google Shape;469;p92"/>
          <p:cNvSpPr txBox="1"/>
          <p:nvPr>
            <p:ph idx="1" type="body"/>
          </p:nvPr>
        </p:nvSpPr>
        <p:spPr>
          <a:xfrm>
            <a:off x="838200" y="1871779"/>
            <a:ext cx="10515600" cy="4351200"/>
          </a:xfrm>
          <a:prstGeom prst="rect">
            <a:avLst/>
          </a:prstGeom>
          <a:noFill/>
          <a:ln>
            <a:noFill/>
          </a:ln>
        </p:spPr>
        <p:txBody>
          <a:bodyPr anchorCtr="0" anchor="t" bIns="45700" lIns="91425" spcFirstLastPara="1" rIns="91425" wrap="square" tIns="45700">
            <a:normAutofit/>
          </a:bodyPr>
          <a:lstStyle>
            <a:lvl1pPr indent="-406400" lvl="0" marL="457200" rtl="0" algn="l">
              <a:lnSpc>
                <a:spcPct val="90000"/>
              </a:lnSpc>
              <a:spcBef>
                <a:spcPts val="1100"/>
              </a:spcBef>
              <a:spcAft>
                <a:spcPts val="0"/>
              </a:spcAft>
              <a:buClr>
                <a:srgbClr val="173478"/>
              </a:buClr>
              <a:buSzPts val="2800"/>
              <a:buChar char="•"/>
              <a:defRPr i="0">
                <a:solidFill>
                  <a:srgbClr val="173478"/>
                </a:solidFill>
              </a:defRPr>
            </a:lvl1pPr>
            <a:lvl2pPr indent="-381000" lvl="1" marL="914400" rtl="0" algn="l">
              <a:lnSpc>
                <a:spcPct val="90000"/>
              </a:lnSpc>
              <a:spcBef>
                <a:spcPts val="500"/>
              </a:spcBef>
              <a:spcAft>
                <a:spcPts val="0"/>
              </a:spcAft>
              <a:buClr>
                <a:srgbClr val="173478"/>
              </a:buClr>
              <a:buSzPts val="2400"/>
              <a:buFont typeface="Jost Medium"/>
              <a:buChar char="•"/>
              <a:defRPr i="0">
                <a:solidFill>
                  <a:srgbClr val="173478"/>
                </a:solidFill>
                <a:latin typeface="Jost Medium"/>
                <a:ea typeface="Jost Medium"/>
                <a:cs typeface="Jost Medium"/>
                <a:sym typeface="Jost Medium"/>
              </a:defRPr>
            </a:lvl2pPr>
            <a:lvl3pPr indent="-355600" lvl="2" marL="1371600" rtl="0" algn="l">
              <a:lnSpc>
                <a:spcPct val="90000"/>
              </a:lnSpc>
              <a:spcBef>
                <a:spcPts val="500"/>
              </a:spcBef>
              <a:spcAft>
                <a:spcPts val="0"/>
              </a:spcAft>
              <a:buClr>
                <a:srgbClr val="173478"/>
              </a:buClr>
              <a:buSzPts val="2000"/>
              <a:buFont typeface="Jost Medium"/>
              <a:buChar char="•"/>
              <a:defRPr i="0">
                <a:solidFill>
                  <a:srgbClr val="173478"/>
                </a:solidFill>
                <a:latin typeface="Jost Medium"/>
                <a:ea typeface="Jost Medium"/>
                <a:cs typeface="Jost Medium"/>
                <a:sym typeface="Jost Medium"/>
              </a:defRPr>
            </a:lvl3pPr>
            <a:lvl4pPr indent="-349250" lvl="3" marL="1828800" rtl="0" algn="l">
              <a:lnSpc>
                <a:spcPct val="90000"/>
              </a:lnSpc>
              <a:spcBef>
                <a:spcPts val="500"/>
              </a:spcBef>
              <a:spcAft>
                <a:spcPts val="0"/>
              </a:spcAft>
              <a:buClr>
                <a:srgbClr val="173478"/>
              </a:buClr>
              <a:buSzPts val="1900"/>
              <a:buFont typeface="Jost Medium"/>
              <a:buChar char="•"/>
              <a:defRPr i="0">
                <a:solidFill>
                  <a:srgbClr val="173478"/>
                </a:solidFill>
                <a:latin typeface="Jost Medium"/>
                <a:ea typeface="Jost Medium"/>
                <a:cs typeface="Jost Medium"/>
                <a:sym typeface="Jost Medium"/>
              </a:defRPr>
            </a:lvl4pPr>
            <a:lvl5pPr indent="-349250" lvl="4" marL="2286000" rtl="0" algn="l">
              <a:lnSpc>
                <a:spcPct val="90000"/>
              </a:lnSpc>
              <a:spcBef>
                <a:spcPts val="500"/>
              </a:spcBef>
              <a:spcAft>
                <a:spcPts val="0"/>
              </a:spcAft>
              <a:buClr>
                <a:srgbClr val="173478"/>
              </a:buClr>
              <a:buSzPts val="1900"/>
              <a:buFont typeface="Jost Medium"/>
              <a:buChar char="•"/>
              <a:defRPr i="0">
                <a:solidFill>
                  <a:srgbClr val="173478"/>
                </a:solidFill>
                <a:latin typeface="Jost Medium"/>
                <a:ea typeface="Jost Medium"/>
                <a:cs typeface="Jost Medium"/>
                <a:sym typeface="Jost Medium"/>
              </a:defRPr>
            </a:lvl5pPr>
            <a:lvl6pPr indent="-349250" lvl="5" marL="2743200" rtl="0" algn="l">
              <a:lnSpc>
                <a:spcPct val="90000"/>
              </a:lnSpc>
              <a:spcBef>
                <a:spcPts val="500"/>
              </a:spcBef>
              <a:spcAft>
                <a:spcPts val="0"/>
              </a:spcAft>
              <a:buClr>
                <a:schemeClr val="dk1"/>
              </a:buClr>
              <a:buSzPts val="1900"/>
              <a:buFont typeface="Jost Medium"/>
              <a:buChar char="•"/>
              <a:defRPr>
                <a:latin typeface="Jost Medium"/>
                <a:ea typeface="Jost Medium"/>
                <a:cs typeface="Jost Medium"/>
                <a:sym typeface="Jost Medium"/>
              </a:defRPr>
            </a:lvl6pPr>
            <a:lvl7pPr indent="-349250" lvl="6" marL="3200400" rtl="0" algn="l">
              <a:lnSpc>
                <a:spcPct val="90000"/>
              </a:lnSpc>
              <a:spcBef>
                <a:spcPts val="500"/>
              </a:spcBef>
              <a:spcAft>
                <a:spcPts val="0"/>
              </a:spcAft>
              <a:buClr>
                <a:schemeClr val="dk1"/>
              </a:buClr>
              <a:buSzPts val="1900"/>
              <a:buFont typeface="Jost Medium"/>
              <a:buChar char="•"/>
              <a:defRPr>
                <a:latin typeface="Jost Medium"/>
                <a:ea typeface="Jost Medium"/>
                <a:cs typeface="Jost Medium"/>
                <a:sym typeface="Jost Medium"/>
              </a:defRPr>
            </a:lvl7pPr>
            <a:lvl8pPr indent="-349250" lvl="7" marL="3657600" rtl="0" algn="l">
              <a:lnSpc>
                <a:spcPct val="90000"/>
              </a:lnSpc>
              <a:spcBef>
                <a:spcPts val="500"/>
              </a:spcBef>
              <a:spcAft>
                <a:spcPts val="0"/>
              </a:spcAft>
              <a:buClr>
                <a:schemeClr val="dk1"/>
              </a:buClr>
              <a:buSzPts val="1900"/>
              <a:buFont typeface="Jost Medium"/>
              <a:buChar char="•"/>
              <a:defRPr>
                <a:latin typeface="Jost Medium"/>
                <a:ea typeface="Jost Medium"/>
                <a:cs typeface="Jost Medium"/>
                <a:sym typeface="Jost Medium"/>
              </a:defRPr>
            </a:lvl8pPr>
            <a:lvl9pPr indent="-349250" lvl="8" marL="4114800" rtl="0" algn="l">
              <a:lnSpc>
                <a:spcPct val="90000"/>
              </a:lnSpc>
              <a:spcBef>
                <a:spcPts val="500"/>
              </a:spcBef>
              <a:spcAft>
                <a:spcPts val="0"/>
              </a:spcAft>
              <a:buClr>
                <a:schemeClr val="dk1"/>
              </a:buClr>
              <a:buSzPts val="1900"/>
              <a:buFont typeface="Jost Medium"/>
              <a:buChar char="•"/>
              <a:defRPr>
                <a:latin typeface="Jost Medium"/>
                <a:ea typeface="Jost Medium"/>
                <a:cs typeface="Jost Medium"/>
                <a:sym typeface="Jost Medium"/>
              </a:defRPr>
            </a:lvl9pPr>
          </a:lstStyle>
          <a:p/>
        </p:txBody>
      </p:sp>
      <p:sp>
        <p:nvSpPr>
          <p:cNvPr id="470" name="Google Shape;470;p92"/>
          <p:cNvSpPr txBox="1"/>
          <p:nvPr>
            <p:ph idx="12" type="sldNum"/>
          </p:nvPr>
        </p:nvSpPr>
        <p:spPr>
          <a:xfrm>
            <a:off x="436759" y="6356350"/>
            <a:ext cx="2743200" cy="365100"/>
          </a:xfrm>
          <a:prstGeom prst="rect">
            <a:avLst/>
          </a:prstGeom>
          <a:noFill/>
          <a:ln>
            <a:noFill/>
          </a:ln>
        </p:spPr>
        <p:txBody>
          <a:bodyPr anchorCtr="0" anchor="ctr" bIns="45700" lIns="91425" spcFirstLastPara="1" rIns="91425" wrap="square" tIns="45700">
            <a:noAutofit/>
          </a:bodyPr>
          <a:lstStyle>
            <a:lvl1pPr indent="0" lvl="0" marL="0" rtl="0" algn="l">
              <a:spcBef>
                <a:spcPts val="0"/>
              </a:spcBef>
              <a:buNone/>
              <a:defRPr b="0" i="0" sz="1200" u="none" cap="none" strike="noStrike">
                <a:solidFill>
                  <a:srgbClr val="173478"/>
                </a:solidFill>
                <a:latin typeface="Calibri"/>
                <a:ea typeface="Calibri"/>
                <a:cs typeface="Calibri"/>
                <a:sym typeface="Calibri"/>
              </a:defRPr>
            </a:lvl1pPr>
            <a:lvl2pPr indent="0" lvl="1" marL="0" rtl="0" algn="l">
              <a:spcBef>
                <a:spcPts val="0"/>
              </a:spcBef>
              <a:buNone/>
              <a:defRPr b="0" i="0" sz="1200" u="none" cap="none" strike="noStrike">
                <a:solidFill>
                  <a:srgbClr val="173478"/>
                </a:solidFill>
                <a:latin typeface="Calibri"/>
                <a:ea typeface="Calibri"/>
                <a:cs typeface="Calibri"/>
                <a:sym typeface="Calibri"/>
              </a:defRPr>
            </a:lvl2pPr>
            <a:lvl3pPr indent="0" lvl="2" marL="0" rtl="0" algn="l">
              <a:spcBef>
                <a:spcPts val="0"/>
              </a:spcBef>
              <a:buNone/>
              <a:defRPr b="0" i="0" sz="1200" u="none" cap="none" strike="noStrike">
                <a:solidFill>
                  <a:srgbClr val="173478"/>
                </a:solidFill>
                <a:latin typeface="Calibri"/>
                <a:ea typeface="Calibri"/>
                <a:cs typeface="Calibri"/>
                <a:sym typeface="Calibri"/>
              </a:defRPr>
            </a:lvl3pPr>
            <a:lvl4pPr indent="0" lvl="3" marL="0" rtl="0" algn="l">
              <a:spcBef>
                <a:spcPts val="0"/>
              </a:spcBef>
              <a:buNone/>
              <a:defRPr b="0" i="0" sz="1200" u="none" cap="none" strike="noStrike">
                <a:solidFill>
                  <a:srgbClr val="173478"/>
                </a:solidFill>
                <a:latin typeface="Calibri"/>
                <a:ea typeface="Calibri"/>
                <a:cs typeface="Calibri"/>
                <a:sym typeface="Calibri"/>
              </a:defRPr>
            </a:lvl4pPr>
            <a:lvl5pPr indent="0" lvl="4" marL="0" rtl="0" algn="l">
              <a:spcBef>
                <a:spcPts val="0"/>
              </a:spcBef>
              <a:buNone/>
              <a:defRPr b="0" i="0" sz="1200" u="none" cap="none" strike="noStrike">
                <a:solidFill>
                  <a:srgbClr val="173478"/>
                </a:solidFill>
                <a:latin typeface="Calibri"/>
                <a:ea typeface="Calibri"/>
                <a:cs typeface="Calibri"/>
                <a:sym typeface="Calibri"/>
              </a:defRPr>
            </a:lvl5pPr>
            <a:lvl6pPr indent="0" lvl="5" marL="0" rtl="0" algn="l">
              <a:spcBef>
                <a:spcPts val="0"/>
              </a:spcBef>
              <a:buNone/>
              <a:defRPr b="0" i="0" sz="1200" u="none" cap="none" strike="noStrike">
                <a:solidFill>
                  <a:srgbClr val="173478"/>
                </a:solidFill>
                <a:latin typeface="Calibri"/>
                <a:ea typeface="Calibri"/>
                <a:cs typeface="Calibri"/>
                <a:sym typeface="Calibri"/>
              </a:defRPr>
            </a:lvl6pPr>
            <a:lvl7pPr indent="0" lvl="6" marL="0" rtl="0" algn="l">
              <a:spcBef>
                <a:spcPts val="0"/>
              </a:spcBef>
              <a:buNone/>
              <a:defRPr b="0" i="0" sz="1200" u="none" cap="none" strike="noStrike">
                <a:solidFill>
                  <a:srgbClr val="173478"/>
                </a:solidFill>
                <a:latin typeface="Calibri"/>
                <a:ea typeface="Calibri"/>
                <a:cs typeface="Calibri"/>
                <a:sym typeface="Calibri"/>
              </a:defRPr>
            </a:lvl7pPr>
            <a:lvl8pPr indent="0" lvl="7" marL="0" rtl="0" algn="l">
              <a:spcBef>
                <a:spcPts val="0"/>
              </a:spcBef>
              <a:buNone/>
              <a:defRPr b="0" i="0" sz="1200" u="none" cap="none" strike="noStrike">
                <a:solidFill>
                  <a:srgbClr val="173478"/>
                </a:solidFill>
                <a:latin typeface="Calibri"/>
                <a:ea typeface="Calibri"/>
                <a:cs typeface="Calibri"/>
                <a:sym typeface="Calibri"/>
              </a:defRPr>
            </a:lvl8pPr>
            <a:lvl9pPr indent="0" lvl="8" marL="0" rtl="0" algn="l">
              <a:spcBef>
                <a:spcPts val="0"/>
              </a:spcBef>
              <a:buNone/>
              <a:defRPr b="0" i="0" sz="1200" u="none" cap="none" strike="noStrike">
                <a:solidFill>
                  <a:srgbClr val="17347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cxnSp>
        <p:nvCxnSpPr>
          <p:cNvPr id="471" name="Google Shape;471;p92"/>
          <p:cNvCxnSpPr/>
          <p:nvPr/>
        </p:nvCxnSpPr>
        <p:spPr>
          <a:xfrm>
            <a:off x="416118" y="6223117"/>
            <a:ext cx="9657900" cy="0"/>
          </a:xfrm>
          <a:prstGeom prst="straightConnector1">
            <a:avLst/>
          </a:prstGeom>
          <a:noFill/>
          <a:ln cap="flat" cmpd="sng" w="9525">
            <a:solidFill>
              <a:srgbClr val="173478"/>
            </a:solidFill>
            <a:prstDash val="solid"/>
            <a:miter lim="800000"/>
            <a:headEnd len="sm" w="sm" type="none"/>
            <a:tailEnd len="sm" w="sm" type="none"/>
          </a:ln>
        </p:spPr>
      </p:cxnSp>
      <p:pic>
        <p:nvPicPr>
          <p:cNvPr id="472" name="Google Shape;472;p92"/>
          <p:cNvPicPr preferRelativeResize="0"/>
          <p:nvPr/>
        </p:nvPicPr>
        <p:blipFill rotWithShape="1">
          <a:blip r:embed="rId2">
            <a:alphaModFix/>
          </a:blip>
          <a:srcRect b="0" l="0" r="0" t="0"/>
          <a:stretch/>
        </p:blipFill>
        <p:spPr>
          <a:xfrm>
            <a:off x="10157414" y="5918115"/>
            <a:ext cx="1665831" cy="610004"/>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73" name="Shape 473"/>
        <p:cNvGrpSpPr/>
        <p:nvPr/>
      </p:nvGrpSpPr>
      <p:grpSpPr>
        <a:xfrm>
          <a:off x="0" y="0"/>
          <a:ext cx="0" cy="0"/>
          <a:chOff x="0" y="0"/>
          <a:chExt cx="0" cy="0"/>
        </a:xfrm>
      </p:grpSpPr>
      <p:sp>
        <p:nvSpPr>
          <p:cNvPr id="474" name="Google Shape;474;p9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173478"/>
              </a:buClr>
              <a:buSzPts val="4000"/>
              <a:buFont typeface="Arial Black"/>
              <a:buNone/>
              <a:defRPr>
                <a:solidFill>
                  <a:srgbClr val="173478"/>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475" name="Google Shape;475;p93"/>
          <p:cNvSpPr txBox="1"/>
          <p:nvPr>
            <p:ph idx="12" type="sldNum"/>
          </p:nvPr>
        </p:nvSpPr>
        <p:spPr>
          <a:xfrm>
            <a:off x="436759" y="6356350"/>
            <a:ext cx="2743200" cy="365100"/>
          </a:xfrm>
          <a:prstGeom prst="rect">
            <a:avLst/>
          </a:prstGeom>
          <a:noFill/>
          <a:ln>
            <a:noFill/>
          </a:ln>
        </p:spPr>
        <p:txBody>
          <a:bodyPr anchorCtr="0" anchor="ctr" bIns="45700" lIns="91425" spcFirstLastPara="1" rIns="91425" wrap="square" tIns="45700">
            <a:noAutofit/>
          </a:bodyPr>
          <a:lstStyle>
            <a:lvl1pPr indent="0" lvl="0" marL="0" rtl="0" algn="l">
              <a:spcBef>
                <a:spcPts val="0"/>
              </a:spcBef>
              <a:buNone/>
              <a:defRPr b="0" i="0" sz="1200" u="none" cap="none" strike="noStrike">
                <a:solidFill>
                  <a:srgbClr val="173478"/>
                </a:solidFill>
                <a:latin typeface="Calibri"/>
                <a:ea typeface="Calibri"/>
                <a:cs typeface="Calibri"/>
                <a:sym typeface="Calibri"/>
              </a:defRPr>
            </a:lvl1pPr>
            <a:lvl2pPr indent="0" lvl="1" marL="0" rtl="0" algn="l">
              <a:spcBef>
                <a:spcPts val="0"/>
              </a:spcBef>
              <a:buNone/>
              <a:defRPr b="0" i="0" sz="1200" u="none" cap="none" strike="noStrike">
                <a:solidFill>
                  <a:srgbClr val="173478"/>
                </a:solidFill>
                <a:latin typeface="Calibri"/>
                <a:ea typeface="Calibri"/>
                <a:cs typeface="Calibri"/>
                <a:sym typeface="Calibri"/>
              </a:defRPr>
            </a:lvl2pPr>
            <a:lvl3pPr indent="0" lvl="2" marL="0" rtl="0" algn="l">
              <a:spcBef>
                <a:spcPts val="0"/>
              </a:spcBef>
              <a:buNone/>
              <a:defRPr b="0" i="0" sz="1200" u="none" cap="none" strike="noStrike">
                <a:solidFill>
                  <a:srgbClr val="173478"/>
                </a:solidFill>
                <a:latin typeface="Calibri"/>
                <a:ea typeface="Calibri"/>
                <a:cs typeface="Calibri"/>
                <a:sym typeface="Calibri"/>
              </a:defRPr>
            </a:lvl3pPr>
            <a:lvl4pPr indent="0" lvl="3" marL="0" rtl="0" algn="l">
              <a:spcBef>
                <a:spcPts val="0"/>
              </a:spcBef>
              <a:buNone/>
              <a:defRPr b="0" i="0" sz="1200" u="none" cap="none" strike="noStrike">
                <a:solidFill>
                  <a:srgbClr val="173478"/>
                </a:solidFill>
                <a:latin typeface="Calibri"/>
                <a:ea typeface="Calibri"/>
                <a:cs typeface="Calibri"/>
                <a:sym typeface="Calibri"/>
              </a:defRPr>
            </a:lvl4pPr>
            <a:lvl5pPr indent="0" lvl="4" marL="0" rtl="0" algn="l">
              <a:spcBef>
                <a:spcPts val="0"/>
              </a:spcBef>
              <a:buNone/>
              <a:defRPr b="0" i="0" sz="1200" u="none" cap="none" strike="noStrike">
                <a:solidFill>
                  <a:srgbClr val="173478"/>
                </a:solidFill>
                <a:latin typeface="Calibri"/>
                <a:ea typeface="Calibri"/>
                <a:cs typeface="Calibri"/>
                <a:sym typeface="Calibri"/>
              </a:defRPr>
            </a:lvl5pPr>
            <a:lvl6pPr indent="0" lvl="5" marL="0" rtl="0" algn="l">
              <a:spcBef>
                <a:spcPts val="0"/>
              </a:spcBef>
              <a:buNone/>
              <a:defRPr b="0" i="0" sz="1200" u="none" cap="none" strike="noStrike">
                <a:solidFill>
                  <a:srgbClr val="173478"/>
                </a:solidFill>
                <a:latin typeface="Calibri"/>
                <a:ea typeface="Calibri"/>
                <a:cs typeface="Calibri"/>
                <a:sym typeface="Calibri"/>
              </a:defRPr>
            </a:lvl6pPr>
            <a:lvl7pPr indent="0" lvl="6" marL="0" rtl="0" algn="l">
              <a:spcBef>
                <a:spcPts val="0"/>
              </a:spcBef>
              <a:buNone/>
              <a:defRPr b="0" i="0" sz="1200" u="none" cap="none" strike="noStrike">
                <a:solidFill>
                  <a:srgbClr val="173478"/>
                </a:solidFill>
                <a:latin typeface="Calibri"/>
                <a:ea typeface="Calibri"/>
                <a:cs typeface="Calibri"/>
                <a:sym typeface="Calibri"/>
              </a:defRPr>
            </a:lvl7pPr>
            <a:lvl8pPr indent="0" lvl="7" marL="0" rtl="0" algn="l">
              <a:spcBef>
                <a:spcPts val="0"/>
              </a:spcBef>
              <a:buNone/>
              <a:defRPr b="0" i="0" sz="1200" u="none" cap="none" strike="noStrike">
                <a:solidFill>
                  <a:srgbClr val="173478"/>
                </a:solidFill>
                <a:latin typeface="Calibri"/>
                <a:ea typeface="Calibri"/>
                <a:cs typeface="Calibri"/>
                <a:sym typeface="Calibri"/>
              </a:defRPr>
            </a:lvl8pPr>
            <a:lvl9pPr indent="0" lvl="8" marL="0" rtl="0" algn="l">
              <a:spcBef>
                <a:spcPts val="0"/>
              </a:spcBef>
              <a:buNone/>
              <a:defRPr b="0" i="0" sz="1200" u="none" cap="none" strike="noStrike">
                <a:solidFill>
                  <a:srgbClr val="17347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cxnSp>
        <p:nvCxnSpPr>
          <p:cNvPr id="476" name="Google Shape;476;p93"/>
          <p:cNvCxnSpPr/>
          <p:nvPr/>
        </p:nvCxnSpPr>
        <p:spPr>
          <a:xfrm>
            <a:off x="416118" y="6223117"/>
            <a:ext cx="9657900" cy="0"/>
          </a:xfrm>
          <a:prstGeom prst="straightConnector1">
            <a:avLst/>
          </a:prstGeom>
          <a:noFill/>
          <a:ln cap="flat" cmpd="sng" w="9525">
            <a:solidFill>
              <a:srgbClr val="173478"/>
            </a:solidFill>
            <a:prstDash val="solid"/>
            <a:miter lim="800000"/>
            <a:headEnd len="sm" w="sm" type="none"/>
            <a:tailEnd len="sm" w="sm" type="none"/>
          </a:ln>
        </p:spPr>
      </p:cxnSp>
      <p:pic>
        <p:nvPicPr>
          <p:cNvPr id="477" name="Google Shape;477;p93"/>
          <p:cNvPicPr preferRelativeResize="0"/>
          <p:nvPr/>
        </p:nvPicPr>
        <p:blipFill rotWithShape="1">
          <a:blip r:embed="rId2">
            <a:alphaModFix/>
          </a:blip>
          <a:srcRect b="0" l="0" r="0" t="0"/>
          <a:stretch/>
        </p:blipFill>
        <p:spPr>
          <a:xfrm>
            <a:off x="10157414" y="5918115"/>
            <a:ext cx="1665831" cy="610004"/>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p:cSld name="2_Blank">
    <p:bg>
      <p:bgPr>
        <a:solidFill>
          <a:srgbClr val="F6290E"/>
        </a:solidFill>
      </p:bgPr>
    </p:bg>
    <p:spTree>
      <p:nvGrpSpPr>
        <p:cNvPr id="53" name="Shape 53"/>
        <p:cNvGrpSpPr/>
        <p:nvPr/>
      </p:nvGrpSpPr>
      <p:grpSpPr>
        <a:xfrm>
          <a:off x="0" y="0"/>
          <a:ext cx="0" cy="0"/>
          <a:chOff x="0" y="0"/>
          <a:chExt cx="0" cy="0"/>
        </a:xfrm>
      </p:grpSpPr>
      <p:sp>
        <p:nvSpPr>
          <p:cNvPr id="54" name="Google Shape;54;p10"/>
          <p:cNvSpPr txBox="1"/>
          <p:nvPr>
            <p:ph idx="12" type="sldNum"/>
          </p:nvPr>
        </p:nvSpPr>
        <p:spPr>
          <a:xfrm>
            <a:off x="470222" y="6356350"/>
            <a:ext cx="2743200" cy="36510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0" i="0" sz="1200" u="none" cap="none" strike="noStrike">
                <a:solidFill>
                  <a:schemeClr val="lt1"/>
                </a:solidFill>
                <a:latin typeface="Calibri"/>
                <a:ea typeface="Calibri"/>
                <a:cs typeface="Calibri"/>
                <a:sym typeface="Calibri"/>
              </a:defRPr>
            </a:lvl1pPr>
            <a:lvl2pPr indent="0" lvl="1" marL="0" algn="l">
              <a:spcBef>
                <a:spcPts val="0"/>
              </a:spcBef>
              <a:buNone/>
              <a:defRPr b="0" i="0" sz="1200" u="none" cap="none" strike="noStrike">
                <a:solidFill>
                  <a:schemeClr val="lt1"/>
                </a:solidFill>
                <a:latin typeface="Calibri"/>
                <a:ea typeface="Calibri"/>
                <a:cs typeface="Calibri"/>
                <a:sym typeface="Calibri"/>
              </a:defRPr>
            </a:lvl2pPr>
            <a:lvl3pPr indent="0" lvl="2" marL="0" algn="l">
              <a:spcBef>
                <a:spcPts val="0"/>
              </a:spcBef>
              <a:buNone/>
              <a:defRPr b="0" i="0" sz="1200" u="none" cap="none" strike="noStrike">
                <a:solidFill>
                  <a:schemeClr val="lt1"/>
                </a:solidFill>
                <a:latin typeface="Calibri"/>
                <a:ea typeface="Calibri"/>
                <a:cs typeface="Calibri"/>
                <a:sym typeface="Calibri"/>
              </a:defRPr>
            </a:lvl3pPr>
            <a:lvl4pPr indent="0" lvl="3" marL="0" algn="l">
              <a:spcBef>
                <a:spcPts val="0"/>
              </a:spcBef>
              <a:buNone/>
              <a:defRPr b="0" i="0" sz="1200" u="none" cap="none" strike="noStrike">
                <a:solidFill>
                  <a:schemeClr val="lt1"/>
                </a:solidFill>
                <a:latin typeface="Calibri"/>
                <a:ea typeface="Calibri"/>
                <a:cs typeface="Calibri"/>
                <a:sym typeface="Calibri"/>
              </a:defRPr>
            </a:lvl4pPr>
            <a:lvl5pPr indent="0" lvl="4" marL="0" algn="l">
              <a:spcBef>
                <a:spcPts val="0"/>
              </a:spcBef>
              <a:buNone/>
              <a:defRPr b="0" i="0" sz="1200" u="none" cap="none" strike="noStrike">
                <a:solidFill>
                  <a:schemeClr val="lt1"/>
                </a:solidFill>
                <a:latin typeface="Calibri"/>
                <a:ea typeface="Calibri"/>
                <a:cs typeface="Calibri"/>
                <a:sym typeface="Calibri"/>
              </a:defRPr>
            </a:lvl5pPr>
            <a:lvl6pPr indent="0" lvl="5" marL="0" algn="l">
              <a:spcBef>
                <a:spcPts val="0"/>
              </a:spcBef>
              <a:buNone/>
              <a:defRPr b="0" i="0" sz="1200" u="none" cap="none" strike="noStrike">
                <a:solidFill>
                  <a:schemeClr val="lt1"/>
                </a:solidFill>
                <a:latin typeface="Calibri"/>
                <a:ea typeface="Calibri"/>
                <a:cs typeface="Calibri"/>
                <a:sym typeface="Calibri"/>
              </a:defRPr>
            </a:lvl6pPr>
            <a:lvl7pPr indent="0" lvl="6" marL="0" algn="l">
              <a:spcBef>
                <a:spcPts val="0"/>
              </a:spcBef>
              <a:buNone/>
              <a:defRPr b="0" i="0" sz="1200" u="none" cap="none" strike="noStrike">
                <a:solidFill>
                  <a:schemeClr val="lt1"/>
                </a:solidFill>
                <a:latin typeface="Calibri"/>
                <a:ea typeface="Calibri"/>
                <a:cs typeface="Calibri"/>
                <a:sym typeface="Calibri"/>
              </a:defRPr>
            </a:lvl7pPr>
            <a:lvl8pPr indent="0" lvl="7" marL="0" algn="l">
              <a:spcBef>
                <a:spcPts val="0"/>
              </a:spcBef>
              <a:buNone/>
              <a:defRPr b="0" i="0" sz="1200" u="none" cap="none" strike="noStrike">
                <a:solidFill>
                  <a:schemeClr val="lt1"/>
                </a:solidFill>
                <a:latin typeface="Calibri"/>
                <a:ea typeface="Calibri"/>
                <a:cs typeface="Calibri"/>
                <a:sym typeface="Calibri"/>
              </a:defRPr>
            </a:lvl8pPr>
            <a:lvl9pPr indent="0" lvl="8" marL="0" algn="l">
              <a:spcBef>
                <a:spcPts val="0"/>
              </a:spcBef>
              <a:buNone/>
              <a:defRPr b="0" i="0" sz="1200" u="none" cap="none" strike="noStrike">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cxnSp>
        <p:nvCxnSpPr>
          <p:cNvPr id="55" name="Google Shape;55;p10"/>
          <p:cNvCxnSpPr/>
          <p:nvPr/>
        </p:nvCxnSpPr>
        <p:spPr>
          <a:xfrm>
            <a:off x="416118" y="6223117"/>
            <a:ext cx="9657900" cy="0"/>
          </a:xfrm>
          <a:prstGeom prst="straightConnector1">
            <a:avLst/>
          </a:prstGeom>
          <a:noFill/>
          <a:ln cap="flat" cmpd="sng" w="9525">
            <a:solidFill>
              <a:srgbClr val="FFFFFF"/>
            </a:solidFill>
            <a:prstDash val="solid"/>
            <a:miter lim="800000"/>
            <a:headEnd len="sm" w="sm" type="none"/>
            <a:tailEnd len="sm" w="sm" type="none"/>
          </a:ln>
        </p:spPr>
      </p:cxnSp>
      <p:pic>
        <p:nvPicPr>
          <p:cNvPr id="56" name="Google Shape;56;p10"/>
          <p:cNvPicPr preferRelativeResize="0"/>
          <p:nvPr/>
        </p:nvPicPr>
        <p:blipFill rotWithShape="1">
          <a:blip r:embed="rId2">
            <a:alphaModFix/>
          </a:blip>
          <a:srcRect b="0" l="0" r="0" t="0"/>
          <a:stretch/>
        </p:blipFill>
        <p:spPr>
          <a:xfrm>
            <a:off x="10163331" y="5951948"/>
            <a:ext cx="1665831" cy="610002"/>
          </a:xfrm>
          <a:prstGeom prst="rect">
            <a:avLst/>
          </a:prstGeom>
          <a:noFill/>
          <a:ln>
            <a:noFill/>
          </a:ln>
        </p:spPr>
      </p:pic>
      <p:sp>
        <p:nvSpPr>
          <p:cNvPr id="57" name="Google Shape;57;p1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4000"/>
              <a:buNone/>
              <a:defRPr i="0"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 name="Google Shape;58;p10"/>
          <p:cNvSpPr txBox="1"/>
          <p:nvPr>
            <p:ph idx="1" type="body"/>
          </p:nvPr>
        </p:nvSpPr>
        <p:spPr>
          <a:xfrm>
            <a:off x="838200" y="1871779"/>
            <a:ext cx="10515600" cy="43512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Char char="•"/>
              <a:defRPr i="0">
                <a:solidFill>
                  <a:schemeClr val="lt1"/>
                </a:solidFill>
              </a:defRPr>
            </a:lvl1pPr>
            <a:lvl2pPr indent="-381000" lvl="1" marL="914400" algn="l">
              <a:lnSpc>
                <a:spcPct val="90000"/>
              </a:lnSpc>
              <a:spcBef>
                <a:spcPts val="500"/>
              </a:spcBef>
              <a:spcAft>
                <a:spcPts val="0"/>
              </a:spcAft>
              <a:buClr>
                <a:schemeClr val="lt1"/>
              </a:buClr>
              <a:buSzPts val="2400"/>
              <a:buFont typeface="Jost Medium"/>
              <a:buChar char="•"/>
              <a:defRPr i="0">
                <a:solidFill>
                  <a:schemeClr val="lt1"/>
                </a:solidFill>
                <a:latin typeface="Jost Medium"/>
                <a:ea typeface="Jost Medium"/>
                <a:cs typeface="Jost Medium"/>
                <a:sym typeface="Jost Medium"/>
              </a:defRPr>
            </a:lvl2pPr>
            <a:lvl3pPr indent="-355600" lvl="2" marL="1371600" algn="l">
              <a:lnSpc>
                <a:spcPct val="90000"/>
              </a:lnSpc>
              <a:spcBef>
                <a:spcPts val="500"/>
              </a:spcBef>
              <a:spcAft>
                <a:spcPts val="0"/>
              </a:spcAft>
              <a:buClr>
                <a:schemeClr val="lt1"/>
              </a:buClr>
              <a:buSzPts val="2000"/>
              <a:buFont typeface="Jost Medium"/>
              <a:buChar char="•"/>
              <a:defRPr i="0">
                <a:solidFill>
                  <a:schemeClr val="lt1"/>
                </a:solidFill>
                <a:latin typeface="Jost Medium"/>
                <a:ea typeface="Jost Medium"/>
                <a:cs typeface="Jost Medium"/>
                <a:sym typeface="Jost Medium"/>
              </a:defRPr>
            </a:lvl3pPr>
            <a:lvl4pPr indent="-342900" lvl="3" marL="1828800" algn="l">
              <a:lnSpc>
                <a:spcPct val="90000"/>
              </a:lnSpc>
              <a:spcBef>
                <a:spcPts val="500"/>
              </a:spcBef>
              <a:spcAft>
                <a:spcPts val="0"/>
              </a:spcAft>
              <a:buClr>
                <a:schemeClr val="lt1"/>
              </a:buClr>
              <a:buSzPts val="1800"/>
              <a:buFont typeface="Jost Medium"/>
              <a:buChar char="•"/>
              <a:defRPr i="0">
                <a:solidFill>
                  <a:schemeClr val="lt1"/>
                </a:solidFill>
                <a:latin typeface="Jost Medium"/>
                <a:ea typeface="Jost Medium"/>
                <a:cs typeface="Jost Medium"/>
                <a:sym typeface="Jost Medium"/>
              </a:defRPr>
            </a:lvl4pPr>
            <a:lvl5pPr indent="-342900" lvl="4" marL="2286000" algn="l">
              <a:lnSpc>
                <a:spcPct val="90000"/>
              </a:lnSpc>
              <a:spcBef>
                <a:spcPts val="500"/>
              </a:spcBef>
              <a:spcAft>
                <a:spcPts val="0"/>
              </a:spcAft>
              <a:buClr>
                <a:schemeClr val="lt1"/>
              </a:buClr>
              <a:buSzPts val="1800"/>
              <a:buFont typeface="Jost Medium"/>
              <a:buChar char="•"/>
              <a:defRPr i="0">
                <a:solidFill>
                  <a:schemeClr val="lt1"/>
                </a:solidFill>
                <a:latin typeface="Jost Medium"/>
                <a:ea typeface="Jost Medium"/>
                <a:cs typeface="Jost Medium"/>
                <a:sym typeface="Jost Medium"/>
              </a:defRPr>
            </a:lvl5pPr>
            <a:lvl6pPr indent="-342900" lvl="5" marL="2743200" algn="l">
              <a:lnSpc>
                <a:spcPct val="90000"/>
              </a:lnSpc>
              <a:spcBef>
                <a:spcPts val="500"/>
              </a:spcBef>
              <a:spcAft>
                <a:spcPts val="0"/>
              </a:spcAft>
              <a:buClr>
                <a:schemeClr val="dk1"/>
              </a:buClr>
              <a:buSzPts val="1800"/>
              <a:buFont typeface="Jost Medium"/>
              <a:buChar char="•"/>
              <a:defRPr>
                <a:latin typeface="Jost Medium"/>
                <a:ea typeface="Jost Medium"/>
                <a:cs typeface="Jost Medium"/>
                <a:sym typeface="Jost Medium"/>
              </a:defRPr>
            </a:lvl6pPr>
            <a:lvl7pPr indent="-342900" lvl="6" marL="3200400" algn="l">
              <a:lnSpc>
                <a:spcPct val="90000"/>
              </a:lnSpc>
              <a:spcBef>
                <a:spcPts val="500"/>
              </a:spcBef>
              <a:spcAft>
                <a:spcPts val="0"/>
              </a:spcAft>
              <a:buClr>
                <a:schemeClr val="dk1"/>
              </a:buClr>
              <a:buSzPts val="1800"/>
              <a:buFont typeface="Jost Medium"/>
              <a:buChar char="•"/>
              <a:defRPr>
                <a:latin typeface="Jost Medium"/>
                <a:ea typeface="Jost Medium"/>
                <a:cs typeface="Jost Medium"/>
                <a:sym typeface="Jost Medium"/>
              </a:defRPr>
            </a:lvl7pPr>
            <a:lvl8pPr indent="-342900" lvl="7" marL="3657600" algn="l">
              <a:lnSpc>
                <a:spcPct val="90000"/>
              </a:lnSpc>
              <a:spcBef>
                <a:spcPts val="500"/>
              </a:spcBef>
              <a:spcAft>
                <a:spcPts val="0"/>
              </a:spcAft>
              <a:buClr>
                <a:schemeClr val="dk1"/>
              </a:buClr>
              <a:buSzPts val="1800"/>
              <a:buFont typeface="Jost Medium"/>
              <a:buChar char="•"/>
              <a:defRPr>
                <a:latin typeface="Jost Medium"/>
                <a:ea typeface="Jost Medium"/>
                <a:cs typeface="Jost Medium"/>
                <a:sym typeface="Jost Medium"/>
              </a:defRPr>
            </a:lvl8pPr>
            <a:lvl9pPr indent="-342900" lvl="8" marL="4114800" algn="l">
              <a:lnSpc>
                <a:spcPct val="90000"/>
              </a:lnSpc>
              <a:spcBef>
                <a:spcPts val="500"/>
              </a:spcBef>
              <a:spcAft>
                <a:spcPts val="0"/>
              </a:spcAft>
              <a:buClr>
                <a:schemeClr val="dk1"/>
              </a:buClr>
              <a:buSzPts val="1800"/>
              <a:buFont typeface="Jost Medium"/>
              <a:buChar char="•"/>
              <a:defRPr>
                <a:latin typeface="Jost Medium"/>
                <a:ea typeface="Jost Medium"/>
                <a:cs typeface="Jost Medium"/>
                <a:sym typeface="Jost Medium"/>
              </a:defRPr>
            </a:lvl9pPr>
          </a:lstStyle>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Photo 1">
  <p:cSld name="Title Slide">
    <p:bg>
      <p:bgPr>
        <a:blipFill>
          <a:blip r:embed="rId2">
            <a:alphaModFix/>
          </a:blip>
          <a:stretch>
            <a:fillRect/>
          </a:stretch>
        </a:blipFill>
      </p:bgPr>
    </p:bg>
    <p:spTree>
      <p:nvGrpSpPr>
        <p:cNvPr id="478" name="Shape 478"/>
        <p:cNvGrpSpPr/>
        <p:nvPr/>
      </p:nvGrpSpPr>
      <p:grpSpPr>
        <a:xfrm>
          <a:off x="0" y="0"/>
          <a:ext cx="0" cy="0"/>
          <a:chOff x="0" y="0"/>
          <a:chExt cx="0" cy="0"/>
        </a:xfrm>
      </p:grpSpPr>
      <p:pic>
        <p:nvPicPr>
          <p:cNvPr id="479" name="Google Shape;479;p94"/>
          <p:cNvPicPr preferRelativeResize="0"/>
          <p:nvPr/>
        </p:nvPicPr>
        <p:blipFill>
          <a:blip r:embed="rId3">
            <a:alphaModFix/>
          </a:blip>
          <a:stretch>
            <a:fillRect/>
          </a:stretch>
        </p:blipFill>
        <p:spPr>
          <a:xfrm>
            <a:off x="324800" y="5535100"/>
            <a:ext cx="2665252" cy="976050"/>
          </a:xfrm>
          <a:prstGeom prst="rect">
            <a:avLst/>
          </a:prstGeom>
          <a:noFill/>
          <a:ln>
            <a:noFill/>
          </a:ln>
        </p:spPr>
      </p:pic>
      <p:sp>
        <p:nvSpPr>
          <p:cNvPr id="480" name="Google Shape;480;p94"/>
          <p:cNvSpPr txBox="1"/>
          <p:nvPr>
            <p:ph type="ctrTitle"/>
          </p:nvPr>
        </p:nvSpPr>
        <p:spPr>
          <a:xfrm>
            <a:off x="1479200" y="1133575"/>
            <a:ext cx="5378700" cy="2387700"/>
          </a:xfrm>
          <a:prstGeom prst="rect">
            <a:avLst/>
          </a:prstGeom>
          <a:noFill/>
          <a:ln>
            <a:noFill/>
          </a:ln>
        </p:spPr>
        <p:txBody>
          <a:bodyPr anchorCtr="0" anchor="b" bIns="45700" lIns="91425" spcFirstLastPara="1" rIns="91425" wrap="square" tIns="45700">
            <a:normAutofit/>
          </a:bodyPr>
          <a:lstStyle>
            <a:lvl1pPr indent="0" lvl="0" marL="0" rtl="0" algn="l">
              <a:lnSpc>
                <a:spcPct val="90000"/>
              </a:lnSpc>
              <a:spcBef>
                <a:spcPts val="0"/>
              </a:spcBef>
              <a:spcAft>
                <a:spcPts val="0"/>
              </a:spcAft>
              <a:buClr>
                <a:srgbClr val="F6290E"/>
              </a:buClr>
              <a:buSzPts val="6000"/>
              <a:buFont typeface="Arial Black"/>
              <a:buNone/>
              <a:defRPr/>
            </a:lvl1pPr>
            <a:lvl2pPr indent="0" lvl="1" marL="0" rtl="0" algn="l">
              <a:lnSpc>
                <a:spcPct val="90000"/>
              </a:lnSpc>
              <a:spcBef>
                <a:spcPts val="0"/>
              </a:spcBef>
              <a:spcAft>
                <a:spcPts val="0"/>
              </a:spcAft>
              <a:buClr>
                <a:srgbClr val="F6290E"/>
              </a:buClr>
              <a:buSzPts val="6000"/>
              <a:buFont typeface="Arial Black"/>
              <a:buNone/>
              <a:defRPr/>
            </a:lvl2pPr>
            <a:lvl3pPr indent="0" lvl="2" marL="0" rtl="0" algn="l">
              <a:lnSpc>
                <a:spcPct val="90000"/>
              </a:lnSpc>
              <a:spcBef>
                <a:spcPts val="0"/>
              </a:spcBef>
              <a:spcAft>
                <a:spcPts val="0"/>
              </a:spcAft>
              <a:buClr>
                <a:srgbClr val="F6290E"/>
              </a:buClr>
              <a:buSzPts val="6000"/>
              <a:buFont typeface="Arial Black"/>
              <a:buNone/>
              <a:defRPr/>
            </a:lvl3pPr>
            <a:lvl4pPr indent="0" lvl="3" marL="0" rtl="0" algn="l">
              <a:lnSpc>
                <a:spcPct val="90000"/>
              </a:lnSpc>
              <a:spcBef>
                <a:spcPts val="0"/>
              </a:spcBef>
              <a:spcAft>
                <a:spcPts val="0"/>
              </a:spcAft>
              <a:buClr>
                <a:srgbClr val="F6290E"/>
              </a:buClr>
              <a:buSzPts val="6000"/>
              <a:buFont typeface="Arial Black"/>
              <a:buNone/>
              <a:defRPr/>
            </a:lvl4pPr>
            <a:lvl5pPr indent="0" lvl="4" marL="0" rtl="0" algn="l">
              <a:lnSpc>
                <a:spcPct val="90000"/>
              </a:lnSpc>
              <a:spcBef>
                <a:spcPts val="0"/>
              </a:spcBef>
              <a:spcAft>
                <a:spcPts val="0"/>
              </a:spcAft>
              <a:buClr>
                <a:srgbClr val="F6290E"/>
              </a:buClr>
              <a:buSzPts val="6000"/>
              <a:buFont typeface="Arial Black"/>
              <a:buNone/>
              <a:defRPr/>
            </a:lvl5pPr>
            <a:lvl6pPr indent="0" lvl="5" marL="0" rtl="0" algn="l">
              <a:lnSpc>
                <a:spcPct val="90000"/>
              </a:lnSpc>
              <a:spcBef>
                <a:spcPts val="0"/>
              </a:spcBef>
              <a:spcAft>
                <a:spcPts val="0"/>
              </a:spcAft>
              <a:buClr>
                <a:srgbClr val="F6290E"/>
              </a:buClr>
              <a:buSzPts val="6000"/>
              <a:buFont typeface="Arial Black"/>
              <a:buNone/>
              <a:defRPr/>
            </a:lvl6pPr>
            <a:lvl7pPr indent="0" lvl="6" marL="0" rtl="0" algn="l">
              <a:lnSpc>
                <a:spcPct val="90000"/>
              </a:lnSpc>
              <a:spcBef>
                <a:spcPts val="0"/>
              </a:spcBef>
              <a:spcAft>
                <a:spcPts val="0"/>
              </a:spcAft>
              <a:buClr>
                <a:srgbClr val="F6290E"/>
              </a:buClr>
              <a:buSzPts val="6000"/>
              <a:buFont typeface="Arial Black"/>
              <a:buNone/>
              <a:defRPr/>
            </a:lvl7pPr>
            <a:lvl8pPr indent="0" lvl="7" marL="0" rtl="0" algn="l">
              <a:lnSpc>
                <a:spcPct val="90000"/>
              </a:lnSpc>
              <a:spcBef>
                <a:spcPts val="0"/>
              </a:spcBef>
              <a:spcAft>
                <a:spcPts val="0"/>
              </a:spcAft>
              <a:buClr>
                <a:srgbClr val="F6290E"/>
              </a:buClr>
              <a:buSzPts val="6000"/>
              <a:buFont typeface="Arial Black"/>
              <a:buNone/>
              <a:defRPr/>
            </a:lvl8pPr>
            <a:lvl9pPr indent="0" lvl="8" marL="0" rtl="0" algn="l">
              <a:lnSpc>
                <a:spcPct val="90000"/>
              </a:lnSpc>
              <a:spcBef>
                <a:spcPts val="0"/>
              </a:spcBef>
              <a:spcAft>
                <a:spcPts val="0"/>
              </a:spcAft>
              <a:buClr>
                <a:srgbClr val="F6290E"/>
              </a:buClr>
              <a:buSzPts val="6000"/>
              <a:buFont typeface="Arial Black"/>
              <a:buNone/>
              <a:defRPr/>
            </a:lvl9pPr>
          </a:lstStyle>
          <a:p/>
        </p:txBody>
      </p:sp>
      <p:sp>
        <p:nvSpPr>
          <p:cNvPr id="481" name="Google Shape;481;p94"/>
          <p:cNvSpPr txBox="1"/>
          <p:nvPr>
            <p:ph idx="1" type="subTitle"/>
          </p:nvPr>
        </p:nvSpPr>
        <p:spPr>
          <a:xfrm>
            <a:off x="1479200" y="3613250"/>
            <a:ext cx="5474100" cy="1655700"/>
          </a:xfrm>
          <a:prstGeom prst="rect">
            <a:avLst/>
          </a:prstGeom>
          <a:noFill/>
          <a:ln>
            <a:noFill/>
          </a:ln>
        </p:spPr>
        <p:txBody>
          <a:bodyPr anchorCtr="0" anchor="t" bIns="45700" lIns="91425" spcFirstLastPara="1" rIns="91425" wrap="square" tIns="45700">
            <a:normAutofit/>
          </a:bodyPr>
          <a:lstStyle>
            <a:lvl1pPr indent="-177800" lvl="0" marL="0" rtl="0" algn="l">
              <a:lnSpc>
                <a:spcPct val="90000"/>
              </a:lnSpc>
              <a:spcBef>
                <a:spcPts val="0"/>
              </a:spcBef>
              <a:spcAft>
                <a:spcPts val="0"/>
              </a:spcAft>
              <a:buSzPts val="2800"/>
              <a:buNone/>
              <a:defRPr/>
            </a:lvl1pPr>
            <a:lvl2pPr indent="-152400" lvl="1" marL="0" rtl="0" algn="l">
              <a:lnSpc>
                <a:spcPct val="90000"/>
              </a:lnSpc>
              <a:spcBef>
                <a:spcPts val="0"/>
              </a:spcBef>
              <a:spcAft>
                <a:spcPts val="0"/>
              </a:spcAft>
              <a:buSzPts val="2400"/>
              <a:buNone/>
              <a:defRPr/>
            </a:lvl2pPr>
            <a:lvl3pPr indent="-127000" lvl="2" marL="0" rtl="0" algn="l">
              <a:lnSpc>
                <a:spcPct val="90000"/>
              </a:lnSpc>
              <a:spcBef>
                <a:spcPts val="0"/>
              </a:spcBef>
              <a:spcAft>
                <a:spcPts val="0"/>
              </a:spcAft>
              <a:buSzPts val="2000"/>
              <a:buNone/>
              <a:defRPr/>
            </a:lvl3pPr>
            <a:lvl4pPr indent="-120650" lvl="3" marL="0" rtl="0" algn="l">
              <a:lnSpc>
                <a:spcPct val="90000"/>
              </a:lnSpc>
              <a:spcBef>
                <a:spcPts val="0"/>
              </a:spcBef>
              <a:spcAft>
                <a:spcPts val="0"/>
              </a:spcAft>
              <a:buSzPts val="1900"/>
              <a:buNone/>
              <a:defRPr/>
            </a:lvl4pPr>
            <a:lvl5pPr indent="-120650" lvl="4" marL="0" rtl="0" algn="l">
              <a:lnSpc>
                <a:spcPct val="90000"/>
              </a:lnSpc>
              <a:spcBef>
                <a:spcPts val="0"/>
              </a:spcBef>
              <a:spcAft>
                <a:spcPts val="0"/>
              </a:spcAft>
              <a:buSzPts val="1900"/>
              <a:buNone/>
              <a:defRPr/>
            </a:lvl5pPr>
            <a:lvl6pPr indent="-120650" lvl="5" marL="0" rtl="0" algn="l">
              <a:lnSpc>
                <a:spcPct val="90000"/>
              </a:lnSpc>
              <a:spcBef>
                <a:spcPts val="0"/>
              </a:spcBef>
              <a:spcAft>
                <a:spcPts val="0"/>
              </a:spcAft>
              <a:buSzPts val="1900"/>
              <a:buNone/>
              <a:defRPr/>
            </a:lvl6pPr>
            <a:lvl7pPr indent="-120650" lvl="6" marL="0" rtl="0" algn="l">
              <a:lnSpc>
                <a:spcPct val="90000"/>
              </a:lnSpc>
              <a:spcBef>
                <a:spcPts val="0"/>
              </a:spcBef>
              <a:spcAft>
                <a:spcPts val="0"/>
              </a:spcAft>
              <a:buSzPts val="1900"/>
              <a:buNone/>
              <a:defRPr/>
            </a:lvl7pPr>
            <a:lvl8pPr indent="-120650" lvl="7" marL="0" rtl="0" algn="l">
              <a:lnSpc>
                <a:spcPct val="90000"/>
              </a:lnSpc>
              <a:spcBef>
                <a:spcPts val="0"/>
              </a:spcBef>
              <a:spcAft>
                <a:spcPts val="0"/>
              </a:spcAft>
              <a:buSzPts val="1900"/>
              <a:buNone/>
              <a:defRPr/>
            </a:lvl8pPr>
            <a:lvl9pPr indent="-120650" lvl="8" marL="0" rtl="0" algn="l">
              <a:lnSpc>
                <a:spcPct val="90000"/>
              </a:lnSpc>
              <a:spcBef>
                <a:spcPts val="0"/>
              </a:spcBef>
              <a:spcAft>
                <a:spcPts val="0"/>
              </a:spcAft>
              <a:buSzPts val="1900"/>
              <a:buNone/>
              <a:defRPr/>
            </a:lvl9pPr>
          </a:lstStyle>
          <a:p/>
        </p:txBody>
      </p:sp>
      <p:sp>
        <p:nvSpPr>
          <p:cNvPr id="482" name="Google Shape;482;p94"/>
          <p:cNvSpPr txBox="1"/>
          <p:nvPr/>
        </p:nvSpPr>
        <p:spPr>
          <a:xfrm>
            <a:off x="9483350" y="6511150"/>
            <a:ext cx="30381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500">
                <a:latin typeface="Jost Medium"/>
                <a:ea typeface="Jost Medium"/>
                <a:cs typeface="Jost Medium"/>
                <a:sym typeface="Jost Medium"/>
              </a:rPr>
              <a:t>Allison Shelley for EDUImages</a:t>
            </a:r>
            <a:endParaRPr sz="1500">
              <a:latin typeface="Jost Medium"/>
              <a:ea typeface="Jost Medium"/>
              <a:cs typeface="Jost Medium"/>
              <a:sym typeface="Jost Medium"/>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CUSTOM_3">
    <p:bg>
      <p:bgPr>
        <a:blipFill>
          <a:blip r:embed="rId2">
            <a:alphaModFix/>
          </a:blip>
          <a:stretch>
            <a:fillRect/>
          </a:stretch>
        </a:blipFill>
      </p:bgPr>
    </p:bg>
    <p:spTree>
      <p:nvGrpSpPr>
        <p:cNvPr id="483" name="Shape 483"/>
        <p:cNvGrpSpPr/>
        <p:nvPr/>
      </p:nvGrpSpPr>
      <p:grpSpPr>
        <a:xfrm>
          <a:off x="0" y="0"/>
          <a:ext cx="0" cy="0"/>
          <a:chOff x="0" y="0"/>
          <a:chExt cx="0" cy="0"/>
        </a:xfrm>
      </p:grpSpPr>
      <p:sp>
        <p:nvSpPr>
          <p:cNvPr id="484" name="Google Shape;484;p95"/>
          <p:cNvSpPr txBox="1"/>
          <p:nvPr/>
        </p:nvSpPr>
        <p:spPr>
          <a:xfrm>
            <a:off x="2233375" y="2032000"/>
            <a:ext cx="97833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500">
              <a:latin typeface="Jost Medium"/>
              <a:ea typeface="Jost Medium"/>
              <a:cs typeface="Jost Medium"/>
              <a:sym typeface="Jost Medium"/>
            </a:endParaRPr>
          </a:p>
        </p:txBody>
      </p:sp>
      <p:sp>
        <p:nvSpPr>
          <p:cNvPr id="485" name="Google Shape;485;p95"/>
          <p:cNvSpPr txBox="1"/>
          <p:nvPr>
            <p:ph type="ctrTitle"/>
          </p:nvPr>
        </p:nvSpPr>
        <p:spPr>
          <a:xfrm>
            <a:off x="1479200" y="1133575"/>
            <a:ext cx="5378700" cy="2387700"/>
          </a:xfrm>
          <a:prstGeom prst="rect">
            <a:avLst/>
          </a:prstGeom>
          <a:noFill/>
          <a:ln>
            <a:noFill/>
          </a:ln>
        </p:spPr>
        <p:txBody>
          <a:bodyPr anchorCtr="0" anchor="b" bIns="45700" lIns="91425" spcFirstLastPara="1" rIns="91425" wrap="square" tIns="45700">
            <a:normAutofit/>
          </a:bodyPr>
          <a:lstStyle>
            <a:lvl1pPr indent="0" lvl="0" marL="0" rtl="0" algn="l">
              <a:lnSpc>
                <a:spcPct val="90000"/>
              </a:lnSpc>
              <a:spcBef>
                <a:spcPts val="0"/>
              </a:spcBef>
              <a:spcAft>
                <a:spcPts val="0"/>
              </a:spcAft>
              <a:buClr>
                <a:srgbClr val="F6290E"/>
              </a:buClr>
              <a:buSzPts val="6000"/>
              <a:buFont typeface="Arial Black"/>
              <a:buNone/>
              <a:defRPr/>
            </a:lvl1pPr>
            <a:lvl2pPr indent="0" lvl="1" marL="0" rtl="0" algn="l">
              <a:lnSpc>
                <a:spcPct val="90000"/>
              </a:lnSpc>
              <a:spcBef>
                <a:spcPts val="0"/>
              </a:spcBef>
              <a:spcAft>
                <a:spcPts val="0"/>
              </a:spcAft>
              <a:buClr>
                <a:srgbClr val="F6290E"/>
              </a:buClr>
              <a:buSzPts val="6000"/>
              <a:buFont typeface="Arial Black"/>
              <a:buNone/>
              <a:defRPr/>
            </a:lvl2pPr>
            <a:lvl3pPr indent="0" lvl="2" marL="0" rtl="0" algn="l">
              <a:lnSpc>
                <a:spcPct val="90000"/>
              </a:lnSpc>
              <a:spcBef>
                <a:spcPts val="0"/>
              </a:spcBef>
              <a:spcAft>
                <a:spcPts val="0"/>
              </a:spcAft>
              <a:buClr>
                <a:srgbClr val="F6290E"/>
              </a:buClr>
              <a:buSzPts val="6000"/>
              <a:buFont typeface="Arial Black"/>
              <a:buNone/>
              <a:defRPr/>
            </a:lvl3pPr>
            <a:lvl4pPr indent="0" lvl="3" marL="0" rtl="0" algn="l">
              <a:lnSpc>
                <a:spcPct val="90000"/>
              </a:lnSpc>
              <a:spcBef>
                <a:spcPts val="0"/>
              </a:spcBef>
              <a:spcAft>
                <a:spcPts val="0"/>
              </a:spcAft>
              <a:buClr>
                <a:srgbClr val="F6290E"/>
              </a:buClr>
              <a:buSzPts val="6000"/>
              <a:buFont typeface="Arial Black"/>
              <a:buNone/>
              <a:defRPr/>
            </a:lvl4pPr>
            <a:lvl5pPr indent="0" lvl="4" marL="0" rtl="0" algn="l">
              <a:lnSpc>
                <a:spcPct val="90000"/>
              </a:lnSpc>
              <a:spcBef>
                <a:spcPts val="0"/>
              </a:spcBef>
              <a:spcAft>
                <a:spcPts val="0"/>
              </a:spcAft>
              <a:buClr>
                <a:srgbClr val="F6290E"/>
              </a:buClr>
              <a:buSzPts val="6000"/>
              <a:buFont typeface="Arial Black"/>
              <a:buNone/>
              <a:defRPr/>
            </a:lvl5pPr>
            <a:lvl6pPr indent="0" lvl="5" marL="0" rtl="0" algn="l">
              <a:lnSpc>
                <a:spcPct val="90000"/>
              </a:lnSpc>
              <a:spcBef>
                <a:spcPts val="0"/>
              </a:spcBef>
              <a:spcAft>
                <a:spcPts val="0"/>
              </a:spcAft>
              <a:buClr>
                <a:srgbClr val="F6290E"/>
              </a:buClr>
              <a:buSzPts val="6000"/>
              <a:buFont typeface="Arial Black"/>
              <a:buNone/>
              <a:defRPr/>
            </a:lvl6pPr>
            <a:lvl7pPr indent="0" lvl="6" marL="0" rtl="0" algn="l">
              <a:lnSpc>
                <a:spcPct val="90000"/>
              </a:lnSpc>
              <a:spcBef>
                <a:spcPts val="0"/>
              </a:spcBef>
              <a:spcAft>
                <a:spcPts val="0"/>
              </a:spcAft>
              <a:buClr>
                <a:srgbClr val="F6290E"/>
              </a:buClr>
              <a:buSzPts val="6000"/>
              <a:buFont typeface="Arial Black"/>
              <a:buNone/>
              <a:defRPr/>
            </a:lvl7pPr>
            <a:lvl8pPr indent="0" lvl="7" marL="0" rtl="0" algn="l">
              <a:lnSpc>
                <a:spcPct val="90000"/>
              </a:lnSpc>
              <a:spcBef>
                <a:spcPts val="0"/>
              </a:spcBef>
              <a:spcAft>
                <a:spcPts val="0"/>
              </a:spcAft>
              <a:buClr>
                <a:srgbClr val="F6290E"/>
              </a:buClr>
              <a:buSzPts val="6000"/>
              <a:buFont typeface="Arial Black"/>
              <a:buNone/>
              <a:defRPr/>
            </a:lvl8pPr>
            <a:lvl9pPr indent="0" lvl="8" marL="0" rtl="0" algn="l">
              <a:lnSpc>
                <a:spcPct val="90000"/>
              </a:lnSpc>
              <a:spcBef>
                <a:spcPts val="0"/>
              </a:spcBef>
              <a:spcAft>
                <a:spcPts val="0"/>
              </a:spcAft>
              <a:buClr>
                <a:srgbClr val="F6290E"/>
              </a:buClr>
              <a:buSzPts val="6000"/>
              <a:buFont typeface="Arial Black"/>
              <a:buNone/>
              <a:defRPr/>
            </a:lvl9pPr>
          </a:lstStyle>
          <a:p/>
        </p:txBody>
      </p:sp>
      <p:sp>
        <p:nvSpPr>
          <p:cNvPr id="486" name="Google Shape;486;p95"/>
          <p:cNvSpPr txBox="1"/>
          <p:nvPr>
            <p:ph idx="1" type="subTitle"/>
          </p:nvPr>
        </p:nvSpPr>
        <p:spPr>
          <a:xfrm>
            <a:off x="1479200" y="3613250"/>
            <a:ext cx="5474100" cy="1655700"/>
          </a:xfrm>
          <a:prstGeom prst="rect">
            <a:avLst/>
          </a:prstGeom>
          <a:noFill/>
          <a:ln>
            <a:noFill/>
          </a:ln>
        </p:spPr>
        <p:txBody>
          <a:bodyPr anchorCtr="0" anchor="t" bIns="45700" lIns="91425" spcFirstLastPara="1" rIns="91425" wrap="square" tIns="45700">
            <a:normAutofit/>
          </a:bodyPr>
          <a:lstStyle>
            <a:lvl1pPr indent="-177800" lvl="0" marL="0" rtl="0" algn="l">
              <a:lnSpc>
                <a:spcPct val="90000"/>
              </a:lnSpc>
              <a:spcBef>
                <a:spcPts val="0"/>
              </a:spcBef>
              <a:spcAft>
                <a:spcPts val="0"/>
              </a:spcAft>
              <a:buSzPts val="2800"/>
              <a:buNone/>
              <a:defRPr/>
            </a:lvl1pPr>
            <a:lvl2pPr indent="-152400" lvl="1" marL="0" rtl="0" algn="l">
              <a:lnSpc>
                <a:spcPct val="90000"/>
              </a:lnSpc>
              <a:spcBef>
                <a:spcPts val="0"/>
              </a:spcBef>
              <a:spcAft>
                <a:spcPts val="0"/>
              </a:spcAft>
              <a:buSzPts val="2400"/>
              <a:buNone/>
              <a:defRPr/>
            </a:lvl2pPr>
            <a:lvl3pPr indent="-127000" lvl="2" marL="0" rtl="0" algn="l">
              <a:lnSpc>
                <a:spcPct val="90000"/>
              </a:lnSpc>
              <a:spcBef>
                <a:spcPts val="0"/>
              </a:spcBef>
              <a:spcAft>
                <a:spcPts val="0"/>
              </a:spcAft>
              <a:buSzPts val="2000"/>
              <a:buNone/>
              <a:defRPr/>
            </a:lvl3pPr>
            <a:lvl4pPr indent="-120650" lvl="3" marL="0" rtl="0" algn="l">
              <a:lnSpc>
                <a:spcPct val="90000"/>
              </a:lnSpc>
              <a:spcBef>
                <a:spcPts val="0"/>
              </a:spcBef>
              <a:spcAft>
                <a:spcPts val="0"/>
              </a:spcAft>
              <a:buSzPts val="1900"/>
              <a:buNone/>
              <a:defRPr/>
            </a:lvl4pPr>
            <a:lvl5pPr indent="-120650" lvl="4" marL="0" rtl="0" algn="l">
              <a:lnSpc>
                <a:spcPct val="90000"/>
              </a:lnSpc>
              <a:spcBef>
                <a:spcPts val="0"/>
              </a:spcBef>
              <a:spcAft>
                <a:spcPts val="0"/>
              </a:spcAft>
              <a:buSzPts val="1900"/>
              <a:buNone/>
              <a:defRPr/>
            </a:lvl5pPr>
            <a:lvl6pPr indent="-120650" lvl="5" marL="0" rtl="0" algn="l">
              <a:lnSpc>
                <a:spcPct val="90000"/>
              </a:lnSpc>
              <a:spcBef>
                <a:spcPts val="0"/>
              </a:spcBef>
              <a:spcAft>
                <a:spcPts val="0"/>
              </a:spcAft>
              <a:buSzPts val="1900"/>
              <a:buNone/>
              <a:defRPr/>
            </a:lvl6pPr>
            <a:lvl7pPr indent="-120650" lvl="6" marL="0" rtl="0" algn="l">
              <a:lnSpc>
                <a:spcPct val="90000"/>
              </a:lnSpc>
              <a:spcBef>
                <a:spcPts val="0"/>
              </a:spcBef>
              <a:spcAft>
                <a:spcPts val="0"/>
              </a:spcAft>
              <a:buSzPts val="1900"/>
              <a:buNone/>
              <a:defRPr/>
            </a:lvl7pPr>
            <a:lvl8pPr indent="-120650" lvl="7" marL="0" rtl="0" algn="l">
              <a:lnSpc>
                <a:spcPct val="90000"/>
              </a:lnSpc>
              <a:spcBef>
                <a:spcPts val="0"/>
              </a:spcBef>
              <a:spcAft>
                <a:spcPts val="0"/>
              </a:spcAft>
              <a:buSzPts val="1900"/>
              <a:buNone/>
              <a:defRPr/>
            </a:lvl8pPr>
            <a:lvl9pPr indent="-120650" lvl="8" marL="0" rtl="0" algn="l">
              <a:lnSpc>
                <a:spcPct val="90000"/>
              </a:lnSpc>
              <a:spcBef>
                <a:spcPts val="0"/>
              </a:spcBef>
              <a:spcAft>
                <a:spcPts val="0"/>
              </a:spcAft>
              <a:buSzPts val="1900"/>
              <a:buNone/>
              <a:defRPr/>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CUSTOM_4">
    <p:bg>
      <p:bgPr>
        <a:blipFill>
          <a:blip r:embed="rId2">
            <a:alphaModFix/>
          </a:blip>
          <a:stretch>
            <a:fillRect/>
          </a:stretch>
        </a:blipFill>
      </p:bgPr>
    </p:bg>
    <p:spTree>
      <p:nvGrpSpPr>
        <p:cNvPr id="487" name="Shape 487"/>
        <p:cNvGrpSpPr/>
        <p:nvPr/>
      </p:nvGrpSpPr>
      <p:grpSpPr>
        <a:xfrm>
          <a:off x="0" y="0"/>
          <a:ext cx="0" cy="0"/>
          <a:chOff x="0" y="0"/>
          <a:chExt cx="0" cy="0"/>
        </a:xfrm>
      </p:grpSpPr>
      <p:sp>
        <p:nvSpPr>
          <p:cNvPr id="488" name="Google Shape;488;p96"/>
          <p:cNvSpPr txBox="1"/>
          <p:nvPr>
            <p:ph type="ctrTitle"/>
          </p:nvPr>
        </p:nvSpPr>
        <p:spPr>
          <a:xfrm>
            <a:off x="1479200" y="1133575"/>
            <a:ext cx="5378700" cy="2387700"/>
          </a:xfrm>
          <a:prstGeom prst="rect">
            <a:avLst/>
          </a:prstGeom>
          <a:noFill/>
          <a:ln>
            <a:noFill/>
          </a:ln>
        </p:spPr>
        <p:txBody>
          <a:bodyPr anchorCtr="0" anchor="b" bIns="45700" lIns="91425" spcFirstLastPara="1" rIns="91425" wrap="square" tIns="45700">
            <a:normAutofit/>
          </a:bodyPr>
          <a:lstStyle>
            <a:lvl1pPr indent="0" lvl="0" marL="0" rtl="0" algn="l">
              <a:lnSpc>
                <a:spcPct val="90000"/>
              </a:lnSpc>
              <a:spcBef>
                <a:spcPts val="0"/>
              </a:spcBef>
              <a:spcAft>
                <a:spcPts val="0"/>
              </a:spcAft>
              <a:buClr>
                <a:srgbClr val="F6290E"/>
              </a:buClr>
              <a:buSzPts val="6000"/>
              <a:buFont typeface="Arial Black"/>
              <a:buNone/>
              <a:defRPr/>
            </a:lvl1pPr>
            <a:lvl2pPr indent="0" lvl="1" marL="0" rtl="0" algn="l">
              <a:lnSpc>
                <a:spcPct val="90000"/>
              </a:lnSpc>
              <a:spcBef>
                <a:spcPts val="0"/>
              </a:spcBef>
              <a:spcAft>
                <a:spcPts val="0"/>
              </a:spcAft>
              <a:buClr>
                <a:srgbClr val="F6290E"/>
              </a:buClr>
              <a:buSzPts val="6000"/>
              <a:buFont typeface="Arial Black"/>
              <a:buNone/>
              <a:defRPr/>
            </a:lvl2pPr>
            <a:lvl3pPr indent="0" lvl="2" marL="0" rtl="0" algn="l">
              <a:lnSpc>
                <a:spcPct val="90000"/>
              </a:lnSpc>
              <a:spcBef>
                <a:spcPts val="0"/>
              </a:spcBef>
              <a:spcAft>
                <a:spcPts val="0"/>
              </a:spcAft>
              <a:buClr>
                <a:srgbClr val="F6290E"/>
              </a:buClr>
              <a:buSzPts val="6000"/>
              <a:buFont typeface="Arial Black"/>
              <a:buNone/>
              <a:defRPr/>
            </a:lvl3pPr>
            <a:lvl4pPr indent="0" lvl="3" marL="0" rtl="0" algn="l">
              <a:lnSpc>
                <a:spcPct val="90000"/>
              </a:lnSpc>
              <a:spcBef>
                <a:spcPts val="0"/>
              </a:spcBef>
              <a:spcAft>
                <a:spcPts val="0"/>
              </a:spcAft>
              <a:buClr>
                <a:srgbClr val="F6290E"/>
              </a:buClr>
              <a:buSzPts val="6000"/>
              <a:buFont typeface="Arial Black"/>
              <a:buNone/>
              <a:defRPr/>
            </a:lvl4pPr>
            <a:lvl5pPr indent="0" lvl="4" marL="0" rtl="0" algn="l">
              <a:lnSpc>
                <a:spcPct val="90000"/>
              </a:lnSpc>
              <a:spcBef>
                <a:spcPts val="0"/>
              </a:spcBef>
              <a:spcAft>
                <a:spcPts val="0"/>
              </a:spcAft>
              <a:buClr>
                <a:srgbClr val="F6290E"/>
              </a:buClr>
              <a:buSzPts val="6000"/>
              <a:buFont typeface="Arial Black"/>
              <a:buNone/>
              <a:defRPr/>
            </a:lvl5pPr>
            <a:lvl6pPr indent="0" lvl="5" marL="0" rtl="0" algn="l">
              <a:lnSpc>
                <a:spcPct val="90000"/>
              </a:lnSpc>
              <a:spcBef>
                <a:spcPts val="0"/>
              </a:spcBef>
              <a:spcAft>
                <a:spcPts val="0"/>
              </a:spcAft>
              <a:buClr>
                <a:srgbClr val="F6290E"/>
              </a:buClr>
              <a:buSzPts val="6000"/>
              <a:buFont typeface="Arial Black"/>
              <a:buNone/>
              <a:defRPr/>
            </a:lvl6pPr>
            <a:lvl7pPr indent="0" lvl="6" marL="0" rtl="0" algn="l">
              <a:lnSpc>
                <a:spcPct val="90000"/>
              </a:lnSpc>
              <a:spcBef>
                <a:spcPts val="0"/>
              </a:spcBef>
              <a:spcAft>
                <a:spcPts val="0"/>
              </a:spcAft>
              <a:buClr>
                <a:srgbClr val="F6290E"/>
              </a:buClr>
              <a:buSzPts val="6000"/>
              <a:buFont typeface="Arial Black"/>
              <a:buNone/>
              <a:defRPr/>
            </a:lvl7pPr>
            <a:lvl8pPr indent="0" lvl="7" marL="0" rtl="0" algn="l">
              <a:lnSpc>
                <a:spcPct val="90000"/>
              </a:lnSpc>
              <a:spcBef>
                <a:spcPts val="0"/>
              </a:spcBef>
              <a:spcAft>
                <a:spcPts val="0"/>
              </a:spcAft>
              <a:buClr>
                <a:srgbClr val="F6290E"/>
              </a:buClr>
              <a:buSzPts val="6000"/>
              <a:buFont typeface="Arial Black"/>
              <a:buNone/>
              <a:defRPr/>
            </a:lvl8pPr>
            <a:lvl9pPr indent="0" lvl="8" marL="0" rtl="0" algn="l">
              <a:lnSpc>
                <a:spcPct val="90000"/>
              </a:lnSpc>
              <a:spcBef>
                <a:spcPts val="0"/>
              </a:spcBef>
              <a:spcAft>
                <a:spcPts val="0"/>
              </a:spcAft>
              <a:buClr>
                <a:srgbClr val="F6290E"/>
              </a:buClr>
              <a:buSzPts val="6000"/>
              <a:buFont typeface="Arial Black"/>
              <a:buNone/>
              <a:defRPr/>
            </a:lvl9pPr>
          </a:lstStyle>
          <a:p/>
        </p:txBody>
      </p:sp>
      <p:sp>
        <p:nvSpPr>
          <p:cNvPr id="489" name="Google Shape;489;p96"/>
          <p:cNvSpPr txBox="1"/>
          <p:nvPr>
            <p:ph idx="1" type="subTitle"/>
          </p:nvPr>
        </p:nvSpPr>
        <p:spPr>
          <a:xfrm>
            <a:off x="1479200" y="3613250"/>
            <a:ext cx="5474100" cy="1655700"/>
          </a:xfrm>
          <a:prstGeom prst="rect">
            <a:avLst/>
          </a:prstGeom>
          <a:noFill/>
          <a:ln>
            <a:noFill/>
          </a:ln>
        </p:spPr>
        <p:txBody>
          <a:bodyPr anchorCtr="0" anchor="t" bIns="45700" lIns="91425" spcFirstLastPara="1" rIns="91425" wrap="square" tIns="45700">
            <a:normAutofit/>
          </a:bodyPr>
          <a:lstStyle>
            <a:lvl1pPr indent="-177800" lvl="0" marL="0" rtl="0" algn="l">
              <a:lnSpc>
                <a:spcPct val="90000"/>
              </a:lnSpc>
              <a:spcBef>
                <a:spcPts val="0"/>
              </a:spcBef>
              <a:spcAft>
                <a:spcPts val="0"/>
              </a:spcAft>
              <a:buSzPts val="2800"/>
              <a:buNone/>
              <a:defRPr/>
            </a:lvl1pPr>
            <a:lvl2pPr indent="-152400" lvl="1" marL="0" rtl="0" algn="l">
              <a:lnSpc>
                <a:spcPct val="90000"/>
              </a:lnSpc>
              <a:spcBef>
                <a:spcPts val="0"/>
              </a:spcBef>
              <a:spcAft>
                <a:spcPts val="0"/>
              </a:spcAft>
              <a:buSzPts val="2400"/>
              <a:buNone/>
              <a:defRPr/>
            </a:lvl2pPr>
            <a:lvl3pPr indent="-127000" lvl="2" marL="0" rtl="0" algn="l">
              <a:lnSpc>
                <a:spcPct val="90000"/>
              </a:lnSpc>
              <a:spcBef>
                <a:spcPts val="0"/>
              </a:spcBef>
              <a:spcAft>
                <a:spcPts val="0"/>
              </a:spcAft>
              <a:buSzPts val="2000"/>
              <a:buNone/>
              <a:defRPr/>
            </a:lvl3pPr>
            <a:lvl4pPr indent="-120650" lvl="3" marL="0" rtl="0" algn="l">
              <a:lnSpc>
                <a:spcPct val="90000"/>
              </a:lnSpc>
              <a:spcBef>
                <a:spcPts val="0"/>
              </a:spcBef>
              <a:spcAft>
                <a:spcPts val="0"/>
              </a:spcAft>
              <a:buSzPts val="1900"/>
              <a:buNone/>
              <a:defRPr/>
            </a:lvl4pPr>
            <a:lvl5pPr indent="-120650" lvl="4" marL="0" rtl="0" algn="l">
              <a:lnSpc>
                <a:spcPct val="90000"/>
              </a:lnSpc>
              <a:spcBef>
                <a:spcPts val="0"/>
              </a:spcBef>
              <a:spcAft>
                <a:spcPts val="0"/>
              </a:spcAft>
              <a:buSzPts val="1900"/>
              <a:buNone/>
              <a:defRPr/>
            </a:lvl5pPr>
            <a:lvl6pPr indent="-120650" lvl="5" marL="0" rtl="0" algn="l">
              <a:lnSpc>
                <a:spcPct val="90000"/>
              </a:lnSpc>
              <a:spcBef>
                <a:spcPts val="0"/>
              </a:spcBef>
              <a:spcAft>
                <a:spcPts val="0"/>
              </a:spcAft>
              <a:buSzPts val="1900"/>
              <a:buNone/>
              <a:defRPr/>
            </a:lvl6pPr>
            <a:lvl7pPr indent="-120650" lvl="6" marL="0" rtl="0" algn="l">
              <a:lnSpc>
                <a:spcPct val="90000"/>
              </a:lnSpc>
              <a:spcBef>
                <a:spcPts val="0"/>
              </a:spcBef>
              <a:spcAft>
                <a:spcPts val="0"/>
              </a:spcAft>
              <a:buSzPts val="1900"/>
              <a:buNone/>
              <a:defRPr/>
            </a:lvl7pPr>
            <a:lvl8pPr indent="-120650" lvl="7" marL="0" rtl="0" algn="l">
              <a:lnSpc>
                <a:spcPct val="90000"/>
              </a:lnSpc>
              <a:spcBef>
                <a:spcPts val="0"/>
              </a:spcBef>
              <a:spcAft>
                <a:spcPts val="0"/>
              </a:spcAft>
              <a:buSzPts val="1900"/>
              <a:buNone/>
              <a:defRPr/>
            </a:lvl8pPr>
            <a:lvl9pPr indent="-120650" lvl="8" marL="0" rtl="0" algn="l">
              <a:lnSpc>
                <a:spcPct val="90000"/>
              </a:lnSpc>
              <a:spcBef>
                <a:spcPts val="0"/>
              </a:spcBef>
              <a:spcAft>
                <a:spcPts val="0"/>
              </a:spcAft>
              <a:buSzPts val="1900"/>
              <a:buNone/>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CUSTOM_5">
    <p:bg>
      <p:bgPr>
        <a:blipFill>
          <a:blip r:embed="rId2">
            <a:alphaModFix/>
          </a:blip>
          <a:stretch>
            <a:fillRect/>
          </a:stretch>
        </a:blipFill>
      </p:bgPr>
    </p:bg>
    <p:spTree>
      <p:nvGrpSpPr>
        <p:cNvPr id="490" name="Shape 490"/>
        <p:cNvGrpSpPr/>
        <p:nvPr/>
      </p:nvGrpSpPr>
      <p:grpSpPr>
        <a:xfrm>
          <a:off x="0" y="0"/>
          <a:ext cx="0" cy="0"/>
          <a:chOff x="0" y="0"/>
          <a:chExt cx="0" cy="0"/>
        </a:xfrm>
      </p:grpSpPr>
      <p:sp>
        <p:nvSpPr>
          <p:cNvPr id="491" name="Google Shape;491;p97"/>
          <p:cNvSpPr txBox="1"/>
          <p:nvPr>
            <p:ph type="ctrTitle"/>
          </p:nvPr>
        </p:nvSpPr>
        <p:spPr>
          <a:xfrm>
            <a:off x="1479200" y="1133575"/>
            <a:ext cx="5378700" cy="2387700"/>
          </a:xfrm>
          <a:prstGeom prst="rect">
            <a:avLst/>
          </a:prstGeom>
          <a:noFill/>
          <a:ln>
            <a:noFill/>
          </a:ln>
        </p:spPr>
        <p:txBody>
          <a:bodyPr anchorCtr="0" anchor="b" bIns="45700" lIns="91425" spcFirstLastPara="1" rIns="91425" wrap="square" tIns="45700">
            <a:normAutofit/>
          </a:bodyPr>
          <a:lstStyle>
            <a:lvl1pPr indent="0" lvl="0" marL="0" rtl="0" algn="l">
              <a:lnSpc>
                <a:spcPct val="90000"/>
              </a:lnSpc>
              <a:spcBef>
                <a:spcPts val="0"/>
              </a:spcBef>
              <a:spcAft>
                <a:spcPts val="0"/>
              </a:spcAft>
              <a:buClr>
                <a:srgbClr val="F6290E"/>
              </a:buClr>
              <a:buSzPts val="6000"/>
              <a:buFont typeface="Arial Black"/>
              <a:buNone/>
              <a:defRPr/>
            </a:lvl1pPr>
            <a:lvl2pPr indent="0" lvl="1" marL="0" rtl="0" algn="l">
              <a:lnSpc>
                <a:spcPct val="90000"/>
              </a:lnSpc>
              <a:spcBef>
                <a:spcPts val="0"/>
              </a:spcBef>
              <a:spcAft>
                <a:spcPts val="0"/>
              </a:spcAft>
              <a:buClr>
                <a:srgbClr val="F6290E"/>
              </a:buClr>
              <a:buSzPts val="6000"/>
              <a:buFont typeface="Arial Black"/>
              <a:buNone/>
              <a:defRPr/>
            </a:lvl2pPr>
            <a:lvl3pPr indent="0" lvl="2" marL="0" rtl="0" algn="l">
              <a:lnSpc>
                <a:spcPct val="90000"/>
              </a:lnSpc>
              <a:spcBef>
                <a:spcPts val="0"/>
              </a:spcBef>
              <a:spcAft>
                <a:spcPts val="0"/>
              </a:spcAft>
              <a:buClr>
                <a:srgbClr val="F6290E"/>
              </a:buClr>
              <a:buSzPts val="6000"/>
              <a:buFont typeface="Arial Black"/>
              <a:buNone/>
              <a:defRPr/>
            </a:lvl3pPr>
            <a:lvl4pPr indent="0" lvl="3" marL="0" rtl="0" algn="l">
              <a:lnSpc>
                <a:spcPct val="90000"/>
              </a:lnSpc>
              <a:spcBef>
                <a:spcPts val="0"/>
              </a:spcBef>
              <a:spcAft>
                <a:spcPts val="0"/>
              </a:spcAft>
              <a:buClr>
                <a:srgbClr val="F6290E"/>
              </a:buClr>
              <a:buSzPts val="6000"/>
              <a:buFont typeface="Arial Black"/>
              <a:buNone/>
              <a:defRPr/>
            </a:lvl4pPr>
            <a:lvl5pPr indent="0" lvl="4" marL="0" rtl="0" algn="l">
              <a:lnSpc>
                <a:spcPct val="90000"/>
              </a:lnSpc>
              <a:spcBef>
                <a:spcPts val="0"/>
              </a:spcBef>
              <a:spcAft>
                <a:spcPts val="0"/>
              </a:spcAft>
              <a:buClr>
                <a:srgbClr val="F6290E"/>
              </a:buClr>
              <a:buSzPts val="6000"/>
              <a:buFont typeface="Arial Black"/>
              <a:buNone/>
              <a:defRPr/>
            </a:lvl5pPr>
            <a:lvl6pPr indent="0" lvl="5" marL="0" rtl="0" algn="l">
              <a:lnSpc>
                <a:spcPct val="90000"/>
              </a:lnSpc>
              <a:spcBef>
                <a:spcPts val="0"/>
              </a:spcBef>
              <a:spcAft>
                <a:spcPts val="0"/>
              </a:spcAft>
              <a:buClr>
                <a:srgbClr val="F6290E"/>
              </a:buClr>
              <a:buSzPts val="6000"/>
              <a:buFont typeface="Arial Black"/>
              <a:buNone/>
              <a:defRPr/>
            </a:lvl6pPr>
            <a:lvl7pPr indent="0" lvl="6" marL="0" rtl="0" algn="l">
              <a:lnSpc>
                <a:spcPct val="90000"/>
              </a:lnSpc>
              <a:spcBef>
                <a:spcPts val="0"/>
              </a:spcBef>
              <a:spcAft>
                <a:spcPts val="0"/>
              </a:spcAft>
              <a:buClr>
                <a:srgbClr val="F6290E"/>
              </a:buClr>
              <a:buSzPts val="6000"/>
              <a:buFont typeface="Arial Black"/>
              <a:buNone/>
              <a:defRPr/>
            </a:lvl7pPr>
            <a:lvl8pPr indent="0" lvl="7" marL="0" rtl="0" algn="l">
              <a:lnSpc>
                <a:spcPct val="90000"/>
              </a:lnSpc>
              <a:spcBef>
                <a:spcPts val="0"/>
              </a:spcBef>
              <a:spcAft>
                <a:spcPts val="0"/>
              </a:spcAft>
              <a:buClr>
                <a:srgbClr val="F6290E"/>
              </a:buClr>
              <a:buSzPts val="6000"/>
              <a:buFont typeface="Arial Black"/>
              <a:buNone/>
              <a:defRPr/>
            </a:lvl8pPr>
            <a:lvl9pPr indent="0" lvl="8" marL="0" rtl="0" algn="l">
              <a:lnSpc>
                <a:spcPct val="90000"/>
              </a:lnSpc>
              <a:spcBef>
                <a:spcPts val="0"/>
              </a:spcBef>
              <a:spcAft>
                <a:spcPts val="0"/>
              </a:spcAft>
              <a:buClr>
                <a:srgbClr val="F6290E"/>
              </a:buClr>
              <a:buSzPts val="6000"/>
              <a:buFont typeface="Arial Black"/>
              <a:buNone/>
              <a:defRPr/>
            </a:lvl9pPr>
          </a:lstStyle>
          <a:p/>
        </p:txBody>
      </p:sp>
      <p:sp>
        <p:nvSpPr>
          <p:cNvPr id="492" name="Google Shape;492;p97"/>
          <p:cNvSpPr txBox="1"/>
          <p:nvPr>
            <p:ph idx="1" type="subTitle"/>
          </p:nvPr>
        </p:nvSpPr>
        <p:spPr>
          <a:xfrm>
            <a:off x="1479200" y="3613250"/>
            <a:ext cx="5474100" cy="1655700"/>
          </a:xfrm>
          <a:prstGeom prst="rect">
            <a:avLst/>
          </a:prstGeom>
          <a:noFill/>
          <a:ln>
            <a:noFill/>
          </a:ln>
        </p:spPr>
        <p:txBody>
          <a:bodyPr anchorCtr="0" anchor="t" bIns="45700" lIns="91425" spcFirstLastPara="1" rIns="91425" wrap="square" tIns="45700">
            <a:normAutofit/>
          </a:bodyPr>
          <a:lstStyle>
            <a:lvl1pPr indent="-177800" lvl="0" marL="0" rtl="0" algn="l">
              <a:lnSpc>
                <a:spcPct val="90000"/>
              </a:lnSpc>
              <a:spcBef>
                <a:spcPts val="0"/>
              </a:spcBef>
              <a:spcAft>
                <a:spcPts val="0"/>
              </a:spcAft>
              <a:buSzPts val="2800"/>
              <a:buNone/>
              <a:defRPr/>
            </a:lvl1pPr>
            <a:lvl2pPr indent="-152400" lvl="1" marL="0" rtl="0" algn="l">
              <a:lnSpc>
                <a:spcPct val="90000"/>
              </a:lnSpc>
              <a:spcBef>
                <a:spcPts val="0"/>
              </a:spcBef>
              <a:spcAft>
                <a:spcPts val="0"/>
              </a:spcAft>
              <a:buSzPts val="2400"/>
              <a:buNone/>
              <a:defRPr/>
            </a:lvl2pPr>
            <a:lvl3pPr indent="-127000" lvl="2" marL="0" rtl="0" algn="l">
              <a:lnSpc>
                <a:spcPct val="90000"/>
              </a:lnSpc>
              <a:spcBef>
                <a:spcPts val="0"/>
              </a:spcBef>
              <a:spcAft>
                <a:spcPts val="0"/>
              </a:spcAft>
              <a:buSzPts val="2000"/>
              <a:buNone/>
              <a:defRPr/>
            </a:lvl3pPr>
            <a:lvl4pPr indent="-120650" lvl="3" marL="0" rtl="0" algn="l">
              <a:lnSpc>
                <a:spcPct val="90000"/>
              </a:lnSpc>
              <a:spcBef>
                <a:spcPts val="0"/>
              </a:spcBef>
              <a:spcAft>
                <a:spcPts val="0"/>
              </a:spcAft>
              <a:buSzPts val="1900"/>
              <a:buNone/>
              <a:defRPr/>
            </a:lvl4pPr>
            <a:lvl5pPr indent="-120650" lvl="4" marL="0" rtl="0" algn="l">
              <a:lnSpc>
                <a:spcPct val="90000"/>
              </a:lnSpc>
              <a:spcBef>
                <a:spcPts val="0"/>
              </a:spcBef>
              <a:spcAft>
                <a:spcPts val="0"/>
              </a:spcAft>
              <a:buSzPts val="1900"/>
              <a:buNone/>
              <a:defRPr/>
            </a:lvl5pPr>
            <a:lvl6pPr indent="-120650" lvl="5" marL="0" rtl="0" algn="l">
              <a:lnSpc>
                <a:spcPct val="90000"/>
              </a:lnSpc>
              <a:spcBef>
                <a:spcPts val="0"/>
              </a:spcBef>
              <a:spcAft>
                <a:spcPts val="0"/>
              </a:spcAft>
              <a:buSzPts val="1900"/>
              <a:buNone/>
              <a:defRPr/>
            </a:lvl6pPr>
            <a:lvl7pPr indent="-120650" lvl="6" marL="0" rtl="0" algn="l">
              <a:lnSpc>
                <a:spcPct val="90000"/>
              </a:lnSpc>
              <a:spcBef>
                <a:spcPts val="0"/>
              </a:spcBef>
              <a:spcAft>
                <a:spcPts val="0"/>
              </a:spcAft>
              <a:buSzPts val="1900"/>
              <a:buNone/>
              <a:defRPr/>
            </a:lvl7pPr>
            <a:lvl8pPr indent="-120650" lvl="7" marL="0" rtl="0" algn="l">
              <a:lnSpc>
                <a:spcPct val="90000"/>
              </a:lnSpc>
              <a:spcBef>
                <a:spcPts val="0"/>
              </a:spcBef>
              <a:spcAft>
                <a:spcPts val="0"/>
              </a:spcAft>
              <a:buSzPts val="1900"/>
              <a:buNone/>
              <a:defRPr/>
            </a:lvl8pPr>
            <a:lvl9pPr indent="-120650" lvl="8" marL="0" rtl="0" algn="l">
              <a:lnSpc>
                <a:spcPct val="90000"/>
              </a:lnSpc>
              <a:spcBef>
                <a:spcPts val="0"/>
              </a:spcBef>
              <a:spcAft>
                <a:spcPts val="0"/>
              </a:spcAft>
              <a:buSzPts val="1900"/>
              <a:buNone/>
              <a:defRPr/>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CUSTOM_6">
    <p:bg>
      <p:bgPr>
        <a:blipFill>
          <a:blip r:embed="rId2">
            <a:alphaModFix/>
          </a:blip>
          <a:stretch>
            <a:fillRect/>
          </a:stretch>
        </a:blipFill>
      </p:bgPr>
    </p:bg>
    <p:spTree>
      <p:nvGrpSpPr>
        <p:cNvPr id="493" name="Shape 493"/>
        <p:cNvGrpSpPr/>
        <p:nvPr/>
      </p:nvGrpSpPr>
      <p:grpSpPr>
        <a:xfrm>
          <a:off x="0" y="0"/>
          <a:ext cx="0" cy="0"/>
          <a:chOff x="0" y="0"/>
          <a:chExt cx="0" cy="0"/>
        </a:xfrm>
      </p:grpSpPr>
      <p:sp>
        <p:nvSpPr>
          <p:cNvPr id="494" name="Google Shape;494;p98"/>
          <p:cNvSpPr txBox="1"/>
          <p:nvPr>
            <p:ph type="ctrTitle"/>
          </p:nvPr>
        </p:nvSpPr>
        <p:spPr>
          <a:xfrm>
            <a:off x="1479200" y="1133575"/>
            <a:ext cx="5378700" cy="2387700"/>
          </a:xfrm>
          <a:prstGeom prst="rect">
            <a:avLst/>
          </a:prstGeom>
          <a:noFill/>
          <a:ln>
            <a:noFill/>
          </a:ln>
        </p:spPr>
        <p:txBody>
          <a:bodyPr anchorCtr="0" anchor="b" bIns="45700" lIns="91425" spcFirstLastPara="1" rIns="91425" wrap="square" tIns="45700">
            <a:normAutofit/>
          </a:bodyPr>
          <a:lstStyle>
            <a:lvl1pPr indent="0" lvl="0" marL="0" rtl="0" algn="l">
              <a:lnSpc>
                <a:spcPct val="90000"/>
              </a:lnSpc>
              <a:spcBef>
                <a:spcPts val="0"/>
              </a:spcBef>
              <a:spcAft>
                <a:spcPts val="0"/>
              </a:spcAft>
              <a:buClr>
                <a:srgbClr val="F6290E"/>
              </a:buClr>
              <a:buSzPts val="6000"/>
              <a:buFont typeface="Arial Black"/>
              <a:buNone/>
              <a:defRPr/>
            </a:lvl1pPr>
            <a:lvl2pPr indent="0" lvl="1" marL="0" rtl="0" algn="l">
              <a:lnSpc>
                <a:spcPct val="90000"/>
              </a:lnSpc>
              <a:spcBef>
                <a:spcPts val="0"/>
              </a:spcBef>
              <a:spcAft>
                <a:spcPts val="0"/>
              </a:spcAft>
              <a:buClr>
                <a:srgbClr val="F6290E"/>
              </a:buClr>
              <a:buSzPts val="6000"/>
              <a:buFont typeface="Arial Black"/>
              <a:buNone/>
              <a:defRPr/>
            </a:lvl2pPr>
            <a:lvl3pPr indent="0" lvl="2" marL="0" rtl="0" algn="l">
              <a:lnSpc>
                <a:spcPct val="90000"/>
              </a:lnSpc>
              <a:spcBef>
                <a:spcPts val="0"/>
              </a:spcBef>
              <a:spcAft>
                <a:spcPts val="0"/>
              </a:spcAft>
              <a:buClr>
                <a:srgbClr val="F6290E"/>
              </a:buClr>
              <a:buSzPts val="6000"/>
              <a:buFont typeface="Arial Black"/>
              <a:buNone/>
              <a:defRPr/>
            </a:lvl3pPr>
            <a:lvl4pPr indent="0" lvl="3" marL="0" rtl="0" algn="l">
              <a:lnSpc>
                <a:spcPct val="90000"/>
              </a:lnSpc>
              <a:spcBef>
                <a:spcPts val="0"/>
              </a:spcBef>
              <a:spcAft>
                <a:spcPts val="0"/>
              </a:spcAft>
              <a:buClr>
                <a:srgbClr val="F6290E"/>
              </a:buClr>
              <a:buSzPts val="6000"/>
              <a:buFont typeface="Arial Black"/>
              <a:buNone/>
              <a:defRPr/>
            </a:lvl4pPr>
            <a:lvl5pPr indent="0" lvl="4" marL="0" rtl="0" algn="l">
              <a:lnSpc>
                <a:spcPct val="90000"/>
              </a:lnSpc>
              <a:spcBef>
                <a:spcPts val="0"/>
              </a:spcBef>
              <a:spcAft>
                <a:spcPts val="0"/>
              </a:spcAft>
              <a:buClr>
                <a:srgbClr val="F6290E"/>
              </a:buClr>
              <a:buSzPts val="6000"/>
              <a:buFont typeface="Arial Black"/>
              <a:buNone/>
              <a:defRPr/>
            </a:lvl5pPr>
            <a:lvl6pPr indent="0" lvl="5" marL="0" rtl="0" algn="l">
              <a:lnSpc>
                <a:spcPct val="90000"/>
              </a:lnSpc>
              <a:spcBef>
                <a:spcPts val="0"/>
              </a:spcBef>
              <a:spcAft>
                <a:spcPts val="0"/>
              </a:spcAft>
              <a:buClr>
                <a:srgbClr val="F6290E"/>
              </a:buClr>
              <a:buSzPts val="6000"/>
              <a:buFont typeface="Arial Black"/>
              <a:buNone/>
              <a:defRPr/>
            </a:lvl6pPr>
            <a:lvl7pPr indent="0" lvl="6" marL="0" rtl="0" algn="l">
              <a:lnSpc>
                <a:spcPct val="90000"/>
              </a:lnSpc>
              <a:spcBef>
                <a:spcPts val="0"/>
              </a:spcBef>
              <a:spcAft>
                <a:spcPts val="0"/>
              </a:spcAft>
              <a:buClr>
                <a:srgbClr val="F6290E"/>
              </a:buClr>
              <a:buSzPts val="6000"/>
              <a:buFont typeface="Arial Black"/>
              <a:buNone/>
              <a:defRPr/>
            </a:lvl7pPr>
            <a:lvl8pPr indent="0" lvl="7" marL="0" rtl="0" algn="l">
              <a:lnSpc>
                <a:spcPct val="90000"/>
              </a:lnSpc>
              <a:spcBef>
                <a:spcPts val="0"/>
              </a:spcBef>
              <a:spcAft>
                <a:spcPts val="0"/>
              </a:spcAft>
              <a:buClr>
                <a:srgbClr val="F6290E"/>
              </a:buClr>
              <a:buSzPts val="6000"/>
              <a:buFont typeface="Arial Black"/>
              <a:buNone/>
              <a:defRPr/>
            </a:lvl8pPr>
            <a:lvl9pPr indent="0" lvl="8" marL="0" rtl="0" algn="l">
              <a:lnSpc>
                <a:spcPct val="90000"/>
              </a:lnSpc>
              <a:spcBef>
                <a:spcPts val="0"/>
              </a:spcBef>
              <a:spcAft>
                <a:spcPts val="0"/>
              </a:spcAft>
              <a:buClr>
                <a:srgbClr val="F6290E"/>
              </a:buClr>
              <a:buSzPts val="6000"/>
              <a:buFont typeface="Arial Black"/>
              <a:buNone/>
              <a:defRPr/>
            </a:lvl9pPr>
          </a:lstStyle>
          <a:p/>
        </p:txBody>
      </p:sp>
      <p:sp>
        <p:nvSpPr>
          <p:cNvPr id="495" name="Google Shape;495;p98"/>
          <p:cNvSpPr txBox="1"/>
          <p:nvPr>
            <p:ph idx="1" type="subTitle"/>
          </p:nvPr>
        </p:nvSpPr>
        <p:spPr>
          <a:xfrm>
            <a:off x="1479200" y="3613250"/>
            <a:ext cx="5474100" cy="1655700"/>
          </a:xfrm>
          <a:prstGeom prst="rect">
            <a:avLst/>
          </a:prstGeom>
          <a:noFill/>
          <a:ln>
            <a:noFill/>
          </a:ln>
        </p:spPr>
        <p:txBody>
          <a:bodyPr anchorCtr="0" anchor="t" bIns="45700" lIns="91425" spcFirstLastPara="1" rIns="91425" wrap="square" tIns="45700">
            <a:normAutofit/>
          </a:bodyPr>
          <a:lstStyle>
            <a:lvl1pPr indent="-177800" lvl="0" marL="0" rtl="0" algn="l">
              <a:lnSpc>
                <a:spcPct val="90000"/>
              </a:lnSpc>
              <a:spcBef>
                <a:spcPts val="0"/>
              </a:spcBef>
              <a:spcAft>
                <a:spcPts val="0"/>
              </a:spcAft>
              <a:buSzPts val="2800"/>
              <a:buNone/>
              <a:defRPr/>
            </a:lvl1pPr>
            <a:lvl2pPr indent="-152400" lvl="1" marL="0" rtl="0" algn="l">
              <a:lnSpc>
                <a:spcPct val="90000"/>
              </a:lnSpc>
              <a:spcBef>
                <a:spcPts val="0"/>
              </a:spcBef>
              <a:spcAft>
                <a:spcPts val="0"/>
              </a:spcAft>
              <a:buSzPts val="2400"/>
              <a:buNone/>
              <a:defRPr/>
            </a:lvl2pPr>
            <a:lvl3pPr indent="-127000" lvl="2" marL="0" rtl="0" algn="l">
              <a:lnSpc>
                <a:spcPct val="90000"/>
              </a:lnSpc>
              <a:spcBef>
                <a:spcPts val="0"/>
              </a:spcBef>
              <a:spcAft>
                <a:spcPts val="0"/>
              </a:spcAft>
              <a:buSzPts val="2000"/>
              <a:buNone/>
              <a:defRPr/>
            </a:lvl3pPr>
            <a:lvl4pPr indent="-120650" lvl="3" marL="0" rtl="0" algn="l">
              <a:lnSpc>
                <a:spcPct val="90000"/>
              </a:lnSpc>
              <a:spcBef>
                <a:spcPts val="0"/>
              </a:spcBef>
              <a:spcAft>
                <a:spcPts val="0"/>
              </a:spcAft>
              <a:buSzPts val="1900"/>
              <a:buNone/>
              <a:defRPr/>
            </a:lvl4pPr>
            <a:lvl5pPr indent="-120650" lvl="4" marL="0" rtl="0" algn="l">
              <a:lnSpc>
                <a:spcPct val="90000"/>
              </a:lnSpc>
              <a:spcBef>
                <a:spcPts val="0"/>
              </a:spcBef>
              <a:spcAft>
                <a:spcPts val="0"/>
              </a:spcAft>
              <a:buSzPts val="1900"/>
              <a:buNone/>
              <a:defRPr/>
            </a:lvl5pPr>
            <a:lvl6pPr indent="-120650" lvl="5" marL="0" rtl="0" algn="l">
              <a:lnSpc>
                <a:spcPct val="90000"/>
              </a:lnSpc>
              <a:spcBef>
                <a:spcPts val="0"/>
              </a:spcBef>
              <a:spcAft>
                <a:spcPts val="0"/>
              </a:spcAft>
              <a:buSzPts val="1900"/>
              <a:buNone/>
              <a:defRPr/>
            </a:lvl6pPr>
            <a:lvl7pPr indent="-120650" lvl="6" marL="0" rtl="0" algn="l">
              <a:lnSpc>
                <a:spcPct val="90000"/>
              </a:lnSpc>
              <a:spcBef>
                <a:spcPts val="0"/>
              </a:spcBef>
              <a:spcAft>
                <a:spcPts val="0"/>
              </a:spcAft>
              <a:buSzPts val="1900"/>
              <a:buNone/>
              <a:defRPr/>
            </a:lvl7pPr>
            <a:lvl8pPr indent="-120650" lvl="7" marL="0" rtl="0" algn="l">
              <a:lnSpc>
                <a:spcPct val="90000"/>
              </a:lnSpc>
              <a:spcBef>
                <a:spcPts val="0"/>
              </a:spcBef>
              <a:spcAft>
                <a:spcPts val="0"/>
              </a:spcAft>
              <a:buSzPts val="1900"/>
              <a:buNone/>
              <a:defRPr/>
            </a:lvl8pPr>
            <a:lvl9pPr indent="-120650" lvl="8" marL="0" rtl="0" algn="l">
              <a:lnSpc>
                <a:spcPct val="90000"/>
              </a:lnSpc>
              <a:spcBef>
                <a:spcPts val="0"/>
              </a:spcBef>
              <a:spcAft>
                <a:spcPts val="0"/>
              </a:spcAft>
              <a:buSzPts val="1900"/>
              <a:buNone/>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CUSTOM_7">
    <p:bg>
      <p:bgPr>
        <a:blipFill>
          <a:blip r:embed="rId2">
            <a:alphaModFix/>
          </a:blip>
          <a:stretch>
            <a:fillRect/>
          </a:stretch>
        </a:blipFill>
      </p:bgPr>
    </p:bg>
    <p:spTree>
      <p:nvGrpSpPr>
        <p:cNvPr id="496" name="Shape 496"/>
        <p:cNvGrpSpPr/>
        <p:nvPr/>
      </p:nvGrpSpPr>
      <p:grpSpPr>
        <a:xfrm>
          <a:off x="0" y="0"/>
          <a:ext cx="0" cy="0"/>
          <a:chOff x="0" y="0"/>
          <a:chExt cx="0" cy="0"/>
        </a:xfrm>
      </p:grpSpPr>
      <p:sp>
        <p:nvSpPr>
          <p:cNvPr id="497" name="Google Shape;497;p99"/>
          <p:cNvSpPr txBox="1"/>
          <p:nvPr>
            <p:ph type="ctrTitle"/>
          </p:nvPr>
        </p:nvSpPr>
        <p:spPr>
          <a:xfrm>
            <a:off x="1479200" y="1133575"/>
            <a:ext cx="5378700" cy="2387700"/>
          </a:xfrm>
          <a:prstGeom prst="rect">
            <a:avLst/>
          </a:prstGeom>
          <a:noFill/>
          <a:ln>
            <a:noFill/>
          </a:ln>
        </p:spPr>
        <p:txBody>
          <a:bodyPr anchorCtr="0" anchor="b" bIns="45700" lIns="91425" spcFirstLastPara="1" rIns="91425" wrap="square" tIns="45700">
            <a:normAutofit/>
          </a:bodyPr>
          <a:lstStyle>
            <a:lvl1pPr indent="0" lvl="0" marL="0" rtl="0" algn="l">
              <a:lnSpc>
                <a:spcPct val="90000"/>
              </a:lnSpc>
              <a:spcBef>
                <a:spcPts val="0"/>
              </a:spcBef>
              <a:spcAft>
                <a:spcPts val="0"/>
              </a:spcAft>
              <a:buClr>
                <a:srgbClr val="F6290E"/>
              </a:buClr>
              <a:buSzPts val="6000"/>
              <a:buFont typeface="Arial Black"/>
              <a:buNone/>
              <a:defRPr/>
            </a:lvl1pPr>
            <a:lvl2pPr indent="0" lvl="1" marL="0" rtl="0" algn="l">
              <a:lnSpc>
                <a:spcPct val="90000"/>
              </a:lnSpc>
              <a:spcBef>
                <a:spcPts val="0"/>
              </a:spcBef>
              <a:spcAft>
                <a:spcPts val="0"/>
              </a:spcAft>
              <a:buClr>
                <a:srgbClr val="F6290E"/>
              </a:buClr>
              <a:buSzPts val="6000"/>
              <a:buFont typeface="Arial Black"/>
              <a:buNone/>
              <a:defRPr/>
            </a:lvl2pPr>
            <a:lvl3pPr indent="0" lvl="2" marL="0" rtl="0" algn="l">
              <a:lnSpc>
                <a:spcPct val="90000"/>
              </a:lnSpc>
              <a:spcBef>
                <a:spcPts val="0"/>
              </a:spcBef>
              <a:spcAft>
                <a:spcPts val="0"/>
              </a:spcAft>
              <a:buClr>
                <a:srgbClr val="F6290E"/>
              </a:buClr>
              <a:buSzPts val="6000"/>
              <a:buFont typeface="Arial Black"/>
              <a:buNone/>
              <a:defRPr/>
            </a:lvl3pPr>
            <a:lvl4pPr indent="0" lvl="3" marL="0" rtl="0" algn="l">
              <a:lnSpc>
                <a:spcPct val="90000"/>
              </a:lnSpc>
              <a:spcBef>
                <a:spcPts val="0"/>
              </a:spcBef>
              <a:spcAft>
                <a:spcPts val="0"/>
              </a:spcAft>
              <a:buClr>
                <a:srgbClr val="F6290E"/>
              </a:buClr>
              <a:buSzPts val="6000"/>
              <a:buFont typeface="Arial Black"/>
              <a:buNone/>
              <a:defRPr/>
            </a:lvl4pPr>
            <a:lvl5pPr indent="0" lvl="4" marL="0" rtl="0" algn="l">
              <a:lnSpc>
                <a:spcPct val="90000"/>
              </a:lnSpc>
              <a:spcBef>
                <a:spcPts val="0"/>
              </a:spcBef>
              <a:spcAft>
                <a:spcPts val="0"/>
              </a:spcAft>
              <a:buClr>
                <a:srgbClr val="F6290E"/>
              </a:buClr>
              <a:buSzPts val="6000"/>
              <a:buFont typeface="Arial Black"/>
              <a:buNone/>
              <a:defRPr/>
            </a:lvl5pPr>
            <a:lvl6pPr indent="0" lvl="5" marL="0" rtl="0" algn="l">
              <a:lnSpc>
                <a:spcPct val="90000"/>
              </a:lnSpc>
              <a:spcBef>
                <a:spcPts val="0"/>
              </a:spcBef>
              <a:spcAft>
                <a:spcPts val="0"/>
              </a:spcAft>
              <a:buClr>
                <a:srgbClr val="F6290E"/>
              </a:buClr>
              <a:buSzPts val="6000"/>
              <a:buFont typeface="Arial Black"/>
              <a:buNone/>
              <a:defRPr/>
            </a:lvl6pPr>
            <a:lvl7pPr indent="0" lvl="6" marL="0" rtl="0" algn="l">
              <a:lnSpc>
                <a:spcPct val="90000"/>
              </a:lnSpc>
              <a:spcBef>
                <a:spcPts val="0"/>
              </a:spcBef>
              <a:spcAft>
                <a:spcPts val="0"/>
              </a:spcAft>
              <a:buClr>
                <a:srgbClr val="F6290E"/>
              </a:buClr>
              <a:buSzPts val="6000"/>
              <a:buFont typeface="Arial Black"/>
              <a:buNone/>
              <a:defRPr/>
            </a:lvl7pPr>
            <a:lvl8pPr indent="0" lvl="7" marL="0" rtl="0" algn="l">
              <a:lnSpc>
                <a:spcPct val="90000"/>
              </a:lnSpc>
              <a:spcBef>
                <a:spcPts val="0"/>
              </a:spcBef>
              <a:spcAft>
                <a:spcPts val="0"/>
              </a:spcAft>
              <a:buClr>
                <a:srgbClr val="F6290E"/>
              </a:buClr>
              <a:buSzPts val="6000"/>
              <a:buFont typeface="Arial Black"/>
              <a:buNone/>
              <a:defRPr/>
            </a:lvl8pPr>
            <a:lvl9pPr indent="0" lvl="8" marL="0" rtl="0" algn="l">
              <a:lnSpc>
                <a:spcPct val="90000"/>
              </a:lnSpc>
              <a:spcBef>
                <a:spcPts val="0"/>
              </a:spcBef>
              <a:spcAft>
                <a:spcPts val="0"/>
              </a:spcAft>
              <a:buClr>
                <a:srgbClr val="F6290E"/>
              </a:buClr>
              <a:buSzPts val="6000"/>
              <a:buFont typeface="Arial Black"/>
              <a:buNone/>
              <a:defRPr/>
            </a:lvl9pPr>
          </a:lstStyle>
          <a:p/>
        </p:txBody>
      </p:sp>
      <p:sp>
        <p:nvSpPr>
          <p:cNvPr id="498" name="Google Shape;498;p99"/>
          <p:cNvSpPr txBox="1"/>
          <p:nvPr>
            <p:ph idx="1" type="subTitle"/>
          </p:nvPr>
        </p:nvSpPr>
        <p:spPr>
          <a:xfrm>
            <a:off x="1479200" y="3613250"/>
            <a:ext cx="5474100" cy="1655700"/>
          </a:xfrm>
          <a:prstGeom prst="rect">
            <a:avLst/>
          </a:prstGeom>
          <a:noFill/>
          <a:ln>
            <a:noFill/>
          </a:ln>
        </p:spPr>
        <p:txBody>
          <a:bodyPr anchorCtr="0" anchor="t" bIns="45700" lIns="91425" spcFirstLastPara="1" rIns="91425" wrap="square" tIns="45700">
            <a:normAutofit/>
          </a:bodyPr>
          <a:lstStyle>
            <a:lvl1pPr indent="-177800" lvl="0" marL="0" rtl="0" algn="l">
              <a:lnSpc>
                <a:spcPct val="90000"/>
              </a:lnSpc>
              <a:spcBef>
                <a:spcPts val="0"/>
              </a:spcBef>
              <a:spcAft>
                <a:spcPts val="0"/>
              </a:spcAft>
              <a:buSzPts val="2800"/>
              <a:buNone/>
              <a:defRPr/>
            </a:lvl1pPr>
            <a:lvl2pPr indent="-152400" lvl="1" marL="0" rtl="0" algn="l">
              <a:lnSpc>
                <a:spcPct val="90000"/>
              </a:lnSpc>
              <a:spcBef>
                <a:spcPts val="0"/>
              </a:spcBef>
              <a:spcAft>
                <a:spcPts val="0"/>
              </a:spcAft>
              <a:buSzPts val="2400"/>
              <a:buNone/>
              <a:defRPr/>
            </a:lvl2pPr>
            <a:lvl3pPr indent="-127000" lvl="2" marL="0" rtl="0" algn="l">
              <a:lnSpc>
                <a:spcPct val="90000"/>
              </a:lnSpc>
              <a:spcBef>
                <a:spcPts val="0"/>
              </a:spcBef>
              <a:spcAft>
                <a:spcPts val="0"/>
              </a:spcAft>
              <a:buSzPts val="2000"/>
              <a:buNone/>
              <a:defRPr/>
            </a:lvl3pPr>
            <a:lvl4pPr indent="-120650" lvl="3" marL="0" rtl="0" algn="l">
              <a:lnSpc>
                <a:spcPct val="90000"/>
              </a:lnSpc>
              <a:spcBef>
                <a:spcPts val="0"/>
              </a:spcBef>
              <a:spcAft>
                <a:spcPts val="0"/>
              </a:spcAft>
              <a:buSzPts val="1900"/>
              <a:buNone/>
              <a:defRPr/>
            </a:lvl4pPr>
            <a:lvl5pPr indent="-120650" lvl="4" marL="0" rtl="0" algn="l">
              <a:lnSpc>
                <a:spcPct val="90000"/>
              </a:lnSpc>
              <a:spcBef>
                <a:spcPts val="0"/>
              </a:spcBef>
              <a:spcAft>
                <a:spcPts val="0"/>
              </a:spcAft>
              <a:buSzPts val="1900"/>
              <a:buNone/>
              <a:defRPr/>
            </a:lvl5pPr>
            <a:lvl6pPr indent="-120650" lvl="5" marL="0" rtl="0" algn="l">
              <a:lnSpc>
                <a:spcPct val="90000"/>
              </a:lnSpc>
              <a:spcBef>
                <a:spcPts val="0"/>
              </a:spcBef>
              <a:spcAft>
                <a:spcPts val="0"/>
              </a:spcAft>
              <a:buSzPts val="1900"/>
              <a:buNone/>
              <a:defRPr/>
            </a:lvl6pPr>
            <a:lvl7pPr indent="-120650" lvl="6" marL="0" rtl="0" algn="l">
              <a:lnSpc>
                <a:spcPct val="90000"/>
              </a:lnSpc>
              <a:spcBef>
                <a:spcPts val="0"/>
              </a:spcBef>
              <a:spcAft>
                <a:spcPts val="0"/>
              </a:spcAft>
              <a:buSzPts val="1900"/>
              <a:buNone/>
              <a:defRPr/>
            </a:lvl7pPr>
            <a:lvl8pPr indent="-120650" lvl="7" marL="0" rtl="0" algn="l">
              <a:lnSpc>
                <a:spcPct val="90000"/>
              </a:lnSpc>
              <a:spcBef>
                <a:spcPts val="0"/>
              </a:spcBef>
              <a:spcAft>
                <a:spcPts val="0"/>
              </a:spcAft>
              <a:buSzPts val="1900"/>
              <a:buNone/>
              <a:defRPr/>
            </a:lvl8pPr>
            <a:lvl9pPr indent="-120650" lvl="8" marL="0" rtl="0" algn="l">
              <a:lnSpc>
                <a:spcPct val="90000"/>
              </a:lnSpc>
              <a:spcBef>
                <a:spcPts val="0"/>
              </a:spcBef>
              <a:spcAft>
                <a:spcPts val="0"/>
              </a:spcAft>
              <a:buSzPts val="1900"/>
              <a:buNone/>
              <a:defRPr/>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CUSTOM_8">
    <p:bg>
      <p:bgPr>
        <a:blipFill>
          <a:blip r:embed="rId2">
            <a:alphaModFix/>
          </a:blip>
          <a:stretch>
            <a:fillRect/>
          </a:stretch>
        </a:blipFill>
      </p:bgPr>
    </p:bg>
    <p:spTree>
      <p:nvGrpSpPr>
        <p:cNvPr id="499" name="Shape 499"/>
        <p:cNvGrpSpPr/>
        <p:nvPr/>
      </p:nvGrpSpPr>
      <p:grpSpPr>
        <a:xfrm>
          <a:off x="0" y="0"/>
          <a:ext cx="0" cy="0"/>
          <a:chOff x="0" y="0"/>
          <a:chExt cx="0" cy="0"/>
        </a:xfrm>
      </p:grpSpPr>
      <p:sp>
        <p:nvSpPr>
          <p:cNvPr id="500" name="Google Shape;500;p100"/>
          <p:cNvSpPr txBox="1"/>
          <p:nvPr>
            <p:ph type="ctrTitle"/>
          </p:nvPr>
        </p:nvSpPr>
        <p:spPr>
          <a:xfrm>
            <a:off x="1479200" y="1133575"/>
            <a:ext cx="5378700" cy="2387700"/>
          </a:xfrm>
          <a:prstGeom prst="rect">
            <a:avLst/>
          </a:prstGeom>
          <a:noFill/>
          <a:ln>
            <a:noFill/>
          </a:ln>
        </p:spPr>
        <p:txBody>
          <a:bodyPr anchorCtr="0" anchor="b" bIns="45700" lIns="91425" spcFirstLastPara="1" rIns="91425" wrap="square" tIns="45700">
            <a:normAutofit/>
          </a:bodyPr>
          <a:lstStyle>
            <a:lvl1pPr indent="0" lvl="0" marL="0" rtl="0" algn="l">
              <a:lnSpc>
                <a:spcPct val="90000"/>
              </a:lnSpc>
              <a:spcBef>
                <a:spcPts val="0"/>
              </a:spcBef>
              <a:spcAft>
                <a:spcPts val="0"/>
              </a:spcAft>
              <a:buClr>
                <a:srgbClr val="F6290E"/>
              </a:buClr>
              <a:buSzPts val="6000"/>
              <a:buFont typeface="Arial Black"/>
              <a:buNone/>
              <a:defRPr/>
            </a:lvl1pPr>
            <a:lvl2pPr indent="0" lvl="1" marL="0" rtl="0" algn="l">
              <a:lnSpc>
                <a:spcPct val="90000"/>
              </a:lnSpc>
              <a:spcBef>
                <a:spcPts val="0"/>
              </a:spcBef>
              <a:spcAft>
                <a:spcPts val="0"/>
              </a:spcAft>
              <a:buClr>
                <a:srgbClr val="F6290E"/>
              </a:buClr>
              <a:buSzPts val="6000"/>
              <a:buFont typeface="Arial Black"/>
              <a:buNone/>
              <a:defRPr/>
            </a:lvl2pPr>
            <a:lvl3pPr indent="0" lvl="2" marL="0" rtl="0" algn="l">
              <a:lnSpc>
                <a:spcPct val="90000"/>
              </a:lnSpc>
              <a:spcBef>
                <a:spcPts val="0"/>
              </a:spcBef>
              <a:spcAft>
                <a:spcPts val="0"/>
              </a:spcAft>
              <a:buClr>
                <a:srgbClr val="F6290E"/>
              </a:buClr>
              <a:buSzPts val="6000"/>
              <a:buFont typeface="Arial Black"/>
              <a:buNone/>
              <a:defRPr/>
            </a:lvl3pPr>
            <a:lvl4pPr indent="0" lvl="3" marL="0" rtl="0" algn="l">
              <a:lnSpc>
                <a:spcPct val="90000"/>
              </a:lnSpc>
              <a:spcBef>
                <a:spcPts val="0"/>
              </a:spcBef>
              <a:spcAft>
                <a:spcPts val="0"/>
              </a:spcAft>
              <a:buClr>
                <a:srgbClr val="F6290E"/>
              </a:buClr>
              <a:buSzPts val="6000"/>
              <a:buFont typeface="Arial Black"/>
              <a:buNone/>
              <a:defRPr/>
            </a:lvl4pPr>
            <a:lvl5pPr indent="0" lvl="4" marL="0" rtl="0" algn="l">
              <a:lnSpc>
                <a:spcPct val="90000"/>
              </a:lnSpc>
              <a:spcBef>
                <a:spcPts val="0"/>
              </a:spcBef>
              <a:spcAft>
                <a:spcPts val="0"/>
              </a:spcAft>
              <a:buClr>
                <a:srgbClr val="F6290E"/>
              </a:buClr>
              <a:buSzPts val="6000"/>
              <a:buFont typeface="Arial Black"/>
              <a:buNone/>
              <a:defRPr/>
            </a:lvl5pPr>
            <a:lvl6pPr indent="0" lvl="5" marL="0" rtl="0" algn="l">
              <a:lnSpc>
                <a:spcPct val="90000"/>
              </a:lnSpc>
              <a:spcBef>
                <a:spcPts val="0"/>
              </a:spcBef>
              <a:spcAft>
                <a:spcPts val="0"/>
              </a:spcAft>
              <a:buClr>
                <a:srgbClr val="F6290E"/>
              </a:buClr>
              <a:buSzPts val="6000"/>
              <a:buFont typeface="Arial Black"/>
              <a:buNone/>
              <a:defRPr/>
            </a:lvl6pPr>
            <a:lvl7pPr indent="0" lvl="6" marL="0" rtl="0" algn="l">
              <a:lnSpc>
                <a:spcPct val="90000"/>
              </a:lnSpc>
              <a:spcBef>
                <a:spcPts val="0"/>
              </a:spcBef>
              <a:spcAft>
                <a:spcPts val="0"/>
              </a:spcAft>
              <a:buClr>
                <a:srgbClr val="F6290E"/>
              </a:buClr>
              <a:buSzPts val="6000"/>
              <a:buFont typeface="Arial Black"/>
              <a:buNone/>
              <a:defRPr/>
            </a:lvl7pPr>
            <a:lvl8pPr indent="0" lvl="7" marL="0" rtl="0" algn="l">
              <a:lnSpc>
                <a:spcPct val="90000"/>
              </a:lnSpc>
              <a:spcBef>
                <a:spcPts val="0"/>
              </a:spcBef>
              <a:spcAft>
                <a:spcPts val="0"/>
              </a:spcAft>
              <a:buClr>
                <a:srgbClr val="F6290E"/>
              </a:buClr>
              <a:buSzPts val="6000"/>
              <a:buFont typeface="Arial Black"/>
              <a:buNone/>
              <a:defRPr/>
            </a:lvl8pPr>
            <a:lvl9pPr indent="0" lvl="8" marL="0" rtl="0" algn="l">
              <a:lnSpc>
                <a:spcPct val="90000"/>
              </a:lnSpc>
              <a:spcBef>
                <a:spcPts val="0"/>
              </a:spcBef>
              <a:spcAft>
                <a:spcPts val="0"/>
              </a:spcAft>
              <a:buClr>
                <a:srgbClr val="F6290E"/>
              </a:buClr>
              <a:buSzPts val="6000"/>
              <a:buFont typeface="Arial Black"/>
              <a:buNone/>
              <a:defRPr/>
            </a:lvl9pPr>
          </a:lstStyle>
          <a:p/>
        </p:txBody>
      </p:sp>
      <p:sp>
        <p:nvSpPr>
          <p:cNvPr id="501" name="Google Shape;501;p100"/>
          <p:cNvSpPr txBox="1"/>
          <p:nvPr>
            <p:ph idx="1" type="subTitle"/>
          </p:nvPr>
        </p:nvSpPr>
        <p:spPr>
          <a:xfrm>
            <a:off x="1479200" y="3613250"/>
            <a:ext cx="5474100" cy="1655700"/>
          </a:xfrm>
          <a:prstGeom prst="rect">
            <a:avLst/>
          </a:prstGeom>
          <a:noFill/>
          <a:ln>
            <a:noFill/>
          </a:ln>
        </p:spPr>
        <p:txBody>
          <a:bodyPr anchorCtr="0" anchor="t" bIns="45700" lIns="91425" spcFirstLastPara="1" rIns="91425" wrap="square" tIns="45700">
            <a:normAutofit/>
          </a:bodyPr>
          <a:lstStyle>
            <a:lvl1pPr indent="-177800" lvl="0" marL="0" rtl="0" algn="l">
              <a:lnSpc>
                <a:spcPct val="90000"/>
              </a:lnSpc>
              <a:spcBef>
                <a:spcPts val="0"/>
              </a:spcBef>
              <a:spcAft>
                <a:spcPts val="0"/>
              </a:spcAft>
              <a:buSzPts val="2800"/>
              <a:buNone/>
              <a:defRPr/>
            </a:lvl1pPr>
            <a:lvl2pPr indent="-152400" lvl="1" marL="0" rtl="0" algn="l">
              <a:lnSpc>
                <a:spcPct val="90000"/>
              </a:lnSpc>
              <a:spcBef>
                <a:spcPts val="0"/>
              </a:spcBef>
              <a:spcAft>
                <a:spcPts val="0"/>
              </a:spcAft>
              <a:buSzPts val="2400"/>
              <a:buNone/>
              <a:defRPr/>
            </a:lvl2pPr>
            <a:lvl3pPr indent="-127000" lvl="2" marL="0" rtl="0" algn="l">
              <a:lnSpc>
                <a:spcPct val="90000"/>
              </a:lnSpc>
              <a:spcBef>
                <a:spcPts val="0"/>
              </a:spcBef>
              <a:spcAft>
                <a:spcPts val="0"/>
              </a:spcAft>
              <a:buSzPts val="2000"/>
              <a:buNone/>
              <a:defRPr/>
            </a:lvl3pPr>
            <a:lvl4pPr indent="-120650" lvl="3" marL="0" rtl="0" algn="l">
              <a:lnSpc>
                <a:spcPct val="90000"/>
              </a:lnSpc>
              <a:spcBef>
                <a:spcPts val="0"/>
              </a:spcBef>
              <a:spcAft>
                <a:spcPts val="0"/>
              </a:spcAft>
              <a:buSzPts val="1900"/>
              <a:buNone/>
              <a:defRPr/>
            </a:lvl4pPr>
            <a:lvl5pPr indent="-120650" lvl="4" marL="0" rtl="0" algn="l">
              <a:lnSpc>
                <a:spcPct val="90000"/>
              </a:lnSpc>
              <a:spcBef>
                <a:spcPts val="0"/>
              </a:spcBef>
              <a:spcAft>
                <a:spcPts val="0"/>
              </a:spcAft>
              <a:buSzPts val="1900"/>
              <a:buNone/>
              <a:defRPr/>
            </a:lvl5pPr>
            <a:lvl6pPr indent="-120650" lvl="5" marL="0" rtl="0" algn="l">
              <a:lnSpc>
                <a:spcPct val="90000"/>
              </a:lnSpc>
              <a:spcBef>
                <a:spcPts val="0"/>
              </a:spcBef>
              <a:spcAft>
                <a:spcPts val="0"/>
              </a:spcAft>
              <a:buSzPts val="1900"/>
              <a:buNone/>
              <a:defRPr/>
            </a:lvl6pPr>
            <a:lvl7pPr indent="-120650" lvl="6" marL="0" rtl="0" algn="l">
              <a:lnSpc>
                <a:spcPct val="90000"/>
              </a:lnSpc>
              <a:spcBef>
                <a:spcPts val="0"/>
              </a:spcBef>
              <a:spcAft>
                <a:spcPts val="0"/>
              </a:spcAft>
              <a:buSzPts val="1900"/>
              <a:buNone/>
              <a:defRPr/>
            </a:lvl7pPr>
            <a:lvl8pPr indent="-120650" lvl="7" marL="0" rtl="0" algn="l">
              <a:lnSpc>
                <a:spcPct val="90000"/>
              </a:lnSpc>
              <a:spcBef>
                <a:spcPts val="0"/>
              </a:spcBef>
              <a:spcAft>
                <a:spcPts val="0"/>
              </a:spcAft>
              <a:buSzPts val="1900"/>
              <a:buNone/>
              <a:defRPr/>
            </a:lvl8pPr>
            <a:lvl9pPr indent="-120650" lvl="8" marL="0" rtl="0" algn="l">
              <a:lnSpc>
                <a:spcPct val="90000"/>
              </a:lnSpc>
              <a:spcBef>
                <a:spcPts val="0"/>
              </a:spcBef>
              <a:spcAft>
                <a:spcPts val="0"/>
              </a:spcAft>
              <a:buSzPts val="1900"/>
              <a:buNone/>
              <a:defRPr/>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CUSTOM_2">
    <p:spTree>
      <p:nvGrpSpPr>
        <p:cNvPr id="502" name="Shape 502"/>
        <p:cNvGrpSpPr/>
        <p:nvPr/>
      </p:nvGrpSpPr>
      <p:grpSpPr>
        <a:xfrm>
          <a:off x="0" y="0"/>
          <a:ext cx="0" cy="0"/>
          <a:chOff x="0" y="0"/>
          <a:chExt cx="0" cy="0"/>
        </a:xfrm>
      </p:grpSpPr>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with Photo 2">
  <p:cSld name="CUSTOM">
    <p:bg>
      <p:bgPr>
        <a:blipFill>
          <a:blip r:embed="rId2">
            <a:alphaModFix/>
          </a:blip>
          <a:stretch>
            <a:fillRect/>
          </a:stretch>
        </a:blipFill>
      </p:bgPr>
    </p:bg>
    <p:spTree>
      <p:nvGrpSpPr>
        <p:cNvPr id="503" name="Shape 503"/>
        <p:cNvGrpSpPr/>
        <p:nvPr/>
      </p:nvGrpSpPr>
      <p:grpSpPr>
        <a:xfrm>
          <a:off x="0" y="0"/>
          <a:ext cx="0" cy="0"/>
          <a:chOff x="0" y="0"/>
          <a:chExt cx="0" cy="0"/>
        </a:xfrm>
      </p:grpSpPr>
      <p:pic>
        <p:nvPicPr>
          <p:cNvPr id="504" name="Google Shape;504;p102"/>
          <p:cNvPicPr preferRelativeResize="0"/>
          <p:nvPr/>
        </p:nvPicPr>
        <p:blipFill>
          <a:blip r:embed="rId3">
            <a:alphaModFix/>
          </a:blip>
          <a:stretch>
            <a:fillRect/>
          </a:stretch>
        </p:blipFill>
        <p:spPr>
          <a:xfrm>
            <a:off x="324800" y="5535100"/>
            <a:ext cx="2665252" cy="976050"/>
          </a:xfrm>
          <a:prstGeom prst="rect">
            <a:avLst/>
          </a:prstGeom>
          <a:noFill/>
          <a:ln>
            <a:noFill/>
          </a:ln>
        </p:spPr>
      </p:pic>
      <p:sp>
        <p:nvSpPr>
          <p:cNvPr id="505" name="Google Shape;505;p102"/>
          <p:cNvSpPr txBox="1"/>
          <p:nvPr>
            <p:ph type="ctrTitle"/>
          </p:nvPr>
        </p:nvSpPr>
        <p:spPr>
          <a:xfrm>
            <a:off x="1479200" y="1133575"/>
            <a:ext cx="5378700" cy="2387700"/>
          </a:xfrm>
          <a:prstGeom prst="rect">
            <a:avLst/>
          </a:prstGeom>
          <a:noFill/>
          <a:ln>
            <a:noFill/>
          </a:ln>
        </p:spPr>
        <p:txBody>
          <a:bodyPr anchorCtr="0" anchor="b" bIns="45700" lIns="91425" spcFirstLastPara="1" rIns="91425" wrap="square" tIns="45700">
            <a:normAutofit/>
          </a:bodyPr>
          <a:lstStyle>
            <a:lvl1pPr indent="0" lvl="0" marL="0" rtl="0" algn="l">
              <a:lnSpc>
                <a:spcPct val="90000"/>
              </a:lnSpc>
              <a:spcBef>
                <a:spcPts val="0"/>
              </a:spcBef>
              <a:spcAft>
                <a:spcPts val="0"/>
              </a:spcAft>
              <a:buClr>
                <a:srgbClr val="F6290E"/>
              </a:buClr>
              <a:buSzPts val="6000"/>
              <a:buFont typeface="Arial Black"/>
              <a:buNone/>
              <a:defRPr/>
            </a:lvl1pPr>
            <a:lvl2pPr indent="0" lvl="1" marL="0" rtl="0" algn="l">
              <a:lnSpc>
                <a:spcPct val="90000"/>
              </a:lnSpc>
              <a:spcBef>
                <a:spcPts val="0"/>
              </a:spcBef>
              <a:spcAft>
                <a:spcPts val="0"/>
              </a:spcAft>
              <a:buClr>
                <a:srgbClr val="F6290E"/>
              </a:buClr>
              <a:buSzPts val="6000"/>
              <a:buFont typeface="Arial Black"/>
              <a:buNone/>
              <a:defRPr/>
            </a:lvl2pPr>
            <a:lvl3pPr indent="0" lvl="2" marL="0" rtl="0" algn="l">
              <a:lnSpc>
                <a:spcPct val="90000"/>
              </a:lnSpc>
              <a:spcBef>
                <a:spcPts val="0"/>
              </a:spcBef>
              <a:spcAft>
                <a:spcPts val="0"/>
              </a:spcAft>
              <a:buClr>
                <a:srgbClr val="F6290E"/>
              </a:buClr>
              <a:buSzPts val="6000"/>
              <a:buFont typeface="Arial Black"/>
              <a:buNone/>
              <a:defRPr/>
            </a:lvl3pPr>
            <a:lvl4pPr indent="0" lvl="3" marL="0" rtl="0" algn="l">
              <a:lnSpc>
                <a:spcPct val="90000"/>
              </a:lnSpc>
              <a:spcBef>
                <a:spcPts val="0"/>
              </a:spcBef>
              <a:spcAft>
                <a:spcPts val="0"/>
              </a:spcAft>
              <a:buClr>
                <a:srgbClr val="F6290E"/>
              </a:buClr>
              <a:buSzPts val="6000"/>
              <a:buFont typeface="Arial Black"/>
              <a:buNone/>
              <a:defRPr/>
            </a:lvl4pPr>
            <a:lvl5pPr indent="0" lvl="4" marL="0" rtl="0" algn="l">
              <a:lnSpc>
                <a:spcPct val="90000"/>
              </a:lnSpc>
              <a:spcBef>
                <a:spcPts val="0"/>
              </a:spcBef>
              <a:spcAft>
                <a:spcPts val="0"/>
              </a:spcAft>
              <a:buClr>
                <a:srgbClr val="F6290E"/>
              </a:buClr>
              <a:buSzPts val="6000"/>
              <a:buFont typeface="Arial Black"/>
              <a:buNone/>
              <a:defRPr/>
            </a:lvl5pPr>
            <a:lvl6pPr indent="0" lvl="5" marL="0" rtl="0" algn="l">
              <a:lnSpc>
                <a:spcPct val="90000"/>
              </a:lnSpc>
              <a:spcBef>
                <a:spcPts val="0"/>
              </a:spcBef>
              <a:spcAft>
                <a:spcPts val="0"/>
              </a:spcAft>
              <a:buClr>
                <a:srgbClr val="F6290E"/>
              </a:buClr>
              <a:buSzPts val="6000"/>
              <a:buFont typeface="Arial Black"/>
              <a:buNone/>
              <a:defRPr/>
            </a:lvl6pPr>
            <a:lvl7pPr indent="0" lvl="6" marL="0" rtl="0" algn="l">
              <a:lnSpc>
                <a:spcPct val="90000"/>
              </a:lnSpc>
              <a:spcBef>
                <a:spcPts val="0"/>
              </a:spcBef>
              <a:spcAft>
                <a:spcPts val="0"/>
              </a:spcAft>
              <a:buClr>
                <a:srgbClr val="F6290E"/>
              </a:buClr>
              <a:buSzPts val="6000"/>
              <a:buFont typeface="Arial Black"/>
              <a:buNone/>
              <a:defRPr/>
            </a:lvl7pPr>
            <a:lvl8pPr indent="0" lvl="7" marL="0" rtl="0" algn="l">
              <a:lnSpc>
                <a:spcPct val="90000"/>
              </a:lnSpc>
              <a:spcBef>
                <a:spcPts val="0"/>
              </a:spcBef>
              <a:spcAft>
                <a:spcPts val="0"/>
              </a:spcAft>
              <a:buClr>
                <a:srgbClr val="F6290E"/>
              </a:buClr>
              <a:buSzPts val="6000"/>
              <a:buFont typeface="Arial Black"/>
              <a:buNone/>
              <a:defRPr/>
            </a:lvl8pPr>
            <a:lvl9pPr indent="0" lvl="8" marL="0" rtl="0" algn="l">
              <a:lnSpc>
                <a:spcPct val="90000"/>
              </a:lnSpc>
              <a:spcBef>
                <a:spcPts val="0"/>
              </a:spcBef>
              <a:spcAft>
                <a:spcPts val="0"/>
              </a:spcAft>
              <a:buClr>
                <a:srgbClr val="F6290E"/>
              </a:buClr>
              <a:buSzPts val="6000"/>
              <a:buFont typeface="Arial Black"/>
              <a:buNone/>
              <a:defRPr/>
            </a:lvl9pPr>
          </a:lstStyle>
          <a:p/>
        </p:txBody>
      </p:sp>
      <p:sp>
        <p:nvSpPr>
          <p:cNvPr id="506" name="Google Shape;506;p102"/>
          <p:cNvSpPr txBox="1"/>
          <p:nvPr>
            <p:ph idx="1" type="subTitle"/>
          </p:nvPr>
        </p:nvSpPr>
        <p:spPr>
          <a:xfrm>
            <a:off x="1479200" y="3613250"/>
            <a:ext cx="5474100" cy="1655700"/>
          </a:xfrm>
          <a:prstGeom prst="rect">
            <a:avLst/>
          </a:prstGeom>
          <a:noFill/>
          <a:ln>
            <a:noFill/>
          </a:ln>
        </p:spPr>
        <p:txBody>
          <a:bodyPr anchorCtr="0" anchor="t" bIns="45700" lIns="91425" spcFirstLastPara="1" rIns="91425" wrap="square" tIns="45700">
            <a:normAutofit/>
          </a:bodyPr>
          <a:lstStyle>
            <a:lvl1pPr indent="-177800" lvl="0" marL="0" rtl="0" algn="l">
              <a:lnSpc>
                <a:spcPct val="90000"/>
              </a:lnSpc>
              <a:spcBef>
                <a:spcPts val="0"/>
              </a:spcBef>
              <a:spcAft>
                <a:spcPts val="0"/>
              </a:spcAft>
              <a:buSzPts val="2800"/>
              <a:buNone/>
              <a:defRPr/>
            </a:lvl1pPr>
            <a:lvl2pPr indent="-152400" lvl="1" marL="0" rtl="0" algn="l">
              <a:lnSpc>
                <a:spcPct val="90000"/>
              </a:lnSpc>
              <a:spcBef>
                <a:spcPts val="0"/>
              </a:spcBef>
              <a:spcAft>
                <a:spcPts val="0"/>
              </a:spcAft>
              <a:buSzPts val="2400"/>
              <a:buNone/>
              <a:defRPr/>
            </a:lvl2pPr>
            <a:lvl3pPr indent="-127000" lvl="2" marL="0" rtl="0" algn="l">
              <a:lnSpc>
                <a:spcPct val="90000"/>
              </a:lnSpc>
              <a:spcBef>
                <a:spcPts val="0"/>
              </a:spcBef>
              <a:spcAft>
                <a:spcPts val="0"/>
              </a:spcAft>
              <a:buSzPts val="2000"/>
              <a:buNone/>
              <a:defRPr/>
            </a:lvl3pPr>
            <a:lvl4pPr indent="-120650" lvl="3" marL="0" rtl="0" algn="l">
              <a:lnSpc>
                <a:spcPct val="90000"/>
              </a:lnSpc>
              <a:spcBef>
                <a:spcPts val="0"/>
              </a:spcBef>
              <a:spcAft>
                <a:spcPts val="0"/>
              </a:spcAft>
              <a:buSzPts val="1900"/>
              <a:buNone/>
              <a:defRPr/>
            </a:lvl4pPr>
            <a:lvl5pPr indent="-120650" lvl="4" marL="0" rtl="0" algn="l">
              <a:lnSpc>
                <a:spcPct val="90000"/>
              </a:lnSpc>
              <a:spcBef>
                <a:spcPts val="0"/>
              </a:spcBef>
              <a:spcAft>
                <a:spcPts val="0"/>
              </a:spcAft>
              <a:buSzPts val="1900"/>
              <a:buNone/>
              <a:defRPr/>
            </a:lvl5pPr>
            <a:lvl6pPr indent="-120650" lvl="5" marL="0" rtl="0" algn="l">
              <a:lnSpc>
                <a:spcPct val="90000"/>
              </a:lnSpc>
              <a:spcBef>
                <a:spcPts val="0"/>
              </a:spcBef>
              <a:spcAft>
                <a:spcPts val="0"/>
              </a:spcAft>
              <a:buSzPts val="1900"/>
              <a:buNone/>
              <a:defRPr/>
            </a:lvl6pPr>
            <a:lvl7pPr indent="-120650" lvl="6" marL="0" rtl="0" algn="l">
              <a:lnSpc>
                <a:spcPct val="90000"/>
              </a:lnSpc>
              <a:spcBef>
                <a:spcPts val="0"/>
              </a:spcBef>
              <a:spcAft>
                <a:spcPts val="0"/>
              </a:spcAft>
              <a:buSzPts val="1900"/>
              <a:buNone/>
              <a:defRPr/>
            </a:lvl7pPr>
            <a:lvl8pPr indent="-120650" lvl="7" marL="0" rtl="0" algn="l">
              <a:lnSpc>
                <a:spcPct val="90000"/>
              </a:lnSpc>
              <a:spcBef>
                <a:spcPts val="0"/>
              </a:spcBef>
              <a:spcAft>
                <a:spcPts val="0"/>
              </a:spcAft>
              <a:buSzPts val="1900"/>
              <a:buNone/>
              <a:defRPr/>
            </a:lvl8pPr>
            <a:lvl9pPr indent="-120650" lvl="8" marL="0" rtl="0" algn="l">
              <a:lnSpc>
                <a:spcPct val="90000"/>
              </a:lnSpc>
              <a:spcBef>
                <a:spcPts val="0"/>
              </a:spcBef>
              <a:spcAft>
                <a:spcPts val="0"/>
              </a:spcAft>
              <a:buSzPts val="1900"/>
              <a:buNone/>
              <a:defRPr/>
            </a:lvl9pPr>
          </a:lstStyle>
          <a:p/>
        </p:txBody>
      </p:sp>
      <p:sp>
        <p:nvSpPr>
          <p:cNvPr id="507" name="Google Shape;507;p102"/>
          <p:cNvSpPr txBox="1"/>
          <p:nvPr/>
        </p:nvSpPr>
        <p:spPr>
          <a:xfrm>
            <a:off x="9483350" y="6511150"/>
            <a:ext cx="30381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500">
                <a:latin typeface="Jost Medium"/>
                <a:ea typeface="Jost Medium"/>
                <a:cs typeface="Jost Medium"/>
                <a:sym typeface="Jost Medium"/>
              </a:rPr>
              <a:t>Allison Shelley for EDUImages</a:t>
            </a:r>
            <a:endParaRPr sz="1500">
              <a:latin typeface="Jost Medium"/>
              <a:ea typeface="Jost Medium"/>
              <a:cs typeface="Jost Medium"/>
              <a:sym typeface="Jost Medium"/>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with Photo 3">
  <p:cSld name="CUSTOM_1">
    <p:bg>
      <p:bgPr>
        <a:blipFill>
          <a:blip r:embed="rId2">
            <a:alphaModFix/>
          </a:blip>
          <a:stretch>
            <a:fillRect/>
          </a:stretch>
        </a:blipFill>
      </p:bgPr>
    </p:bg>
    <p:spTree>
      <p:nvGrpSpPr>
        <p:cNvPr id="508" name="Shape 508"/>
        <p:cNvGrpSpPr/>
        <p:nvPr/>
      </p:nvGrpSpPr>
      <p:grpSpPr>
        <a:xfrm>
          <a:off x="0" y="0"/>
          <a:ext cx="0" cy="0"/>
          <a:chOff x="0" y="0"/>
          <a:chExt cx="0" cy="0"/>
        </a:xfrm>
      </p:grpSpPr>
      <p:pic>
        <p:nvPicPr>
          <p:cNvPr id="509" name="Google Shape;509;p103"/>
          <p:cNvPicPr preferRelativeResize="0"/>
          <p:nvPr/>
        </p:nvPicPr>
        <p:blipFill>
          <a:blip r:embed="rId3">
            <a:alphaModFix/>
          </a:blip>
          <a:stretch>
            <a:fillRect/>
          </a:stretch>
        </p:blipFill>
        <p:spPr>
          <a:xfrm>
            <a:off x="324800" y="5535100"/>
            <a:ext cx="2665252" cy="976050"/>
          </a:xfrm>
          <a:prstGeom prst="rect">
            <a:avLst/>
          </a:prstGeom>
          <a:noFill/>
          <a:ln>
            <a:noFill/>
          </a:ln>
        </p:spPr>
      </p:pic>
      <p:sp>
        <p:nvSpPr>
          <p:cNvPr id="510" name="Google Shape;510;p103"/>
          <p:cNvSpPr txBox="1"/>
          <p:nvPr>
            <p:ph type="ctrTitle"/>
          </p:nvPr>
        </p:nvSpPr>
        <p:spPr>
          <a:xfrm>
            <a:off x="1479200" y="1133575"/>
            <a:ext cx="5378700" cy="2387700"/>
          </a:xfrm>
          <a:prstGeom prst="rect">
            <a:avLst/>
          </a:prstGeom>
          <a:noFill/>
          <a:ln>
            <a:noFill/>
          </a:ln>
        </p:spPr>
        <p:txBody>
          <a:bodyPr anchorCtr="0" anchor="b" bIns="45700" lIns="91425" spcFirstLastPara="1" rIns="91425" wrap="square" tIns="45700">
            <a:normAutofit/>
          </a:bodyPr>
          <a:lstStyle>
            <a:lvl1pPr indent="0" lvl="0" marL="0" rtl="0" algn="l">
              <a:lnSpc>
                <a:spcPct val="90000"/>
              </a:lnSpc>
              <a:spcBef>
                <a:spcPts val="0"/>
              </a:spcBef>
              <a:spcAft>
                <a:spcPts val="0"/>
              </a:spcAft>
              <a:buClr>
                <a:srgbClr val="F6290E"/>
              </a:buClr>
              <a:buSzPts val="6000"/>
              <a:buFont typeface="Arial Black"/>
              <a:buNone/>
              <a:defRPr/>
            </a:lvl1pPr>
            <a:lvl2pPr indent="0" lvl="1" marL="0" rtl="0" algn="l">
              <a:lnSpc>
                <a:spcPct val="90000"/>
              </a:lnSpc>
              <a:spcBef>
                <a:spcPts val="0"/>
              </a:spcBef>
              <a:spcAft>
                <a:spcPts val="0"/>
              </a:spcAft>
              <a:buClr>
                <a:srgbClr val="F6290E"/>
              </a:buClr>
              <a:buSzPts val="6000"/>
              <a:buFont typeface="Arial Black"/>
              <a:buNone/>
              <a:defRPr/>
            </a:lvl2pPr>
            <a:lvl3pPr indent="0" lvl="2" marL="0" rtl="0" algn="l">
              <a:lnSpc>
                <a:spcPct val="90000"/>
              </a:lnSpc>
              <a:spcBef>
                <a:spcPts val="0"/>
              </a:spcBef>
              <a:spcAft>
                <a:spcPts val="0"/>
              </a:spcAft>
              <a:buClr>
                <a:srgbClr val="F6290E"/>
              </a:buClr>
              <a:buSzPts val="6000"/>
              <a:buFont typeface="Arial Black"/>
              <a:buNone/>
              <a:defRPr/>
            </a:lvl3pPr>
            <a:lvl4pPr indent="0" lvl="3" marL="0" rtl="0" algn="l">
              <a:lnSpc>
                <a:spcPct val="90000"/>
              </a:lnSpc>
              <a:spcBef>
                <a:spcPts val="0"/>
              </a:spcBef>
              <a:spcAft>
                <a:spcPts val="0"/>
              </a:spcAft>
              <a:buClr>
                <a:srgbClr val="F6290E"/>
              </a:buClr>
              <a:buSzPts val="6000"/>
              <a:buFont typeface="Arial Black"/>
              <a:buNone/>
              <a:defRPr/>
            </a:lvl4pPr>
            <a:lvl5pPr indent="0" lvl="4" marL="0" rtl="0" algn="l">
              <a:lnSpc>
                <a:spcPct val="90000"/>
              </a:lnSpc>
              <a:spcBef>
                <a:spcPts val="0"/>
              </a:spcBef>
              <a:spcAft>
                <a:spcPts val="0"/>
              </a:spcAft>
              <a:buClr>
                <a:srgbClr val="F6290E"/>
              </a:buClr>
              <a:buSzPts val="6000"/>
              <a:buFont typeface="Arial Black"/>
              <a:buNone/>
              <a:defRPr/>
            </a:lvl5pPr>
            <a:lvl6pPr indent="0" lvl="5" marL="0" rtl="0" algn="l">
              <a:lnSpc>
                <a:spcPct val="90000"/>
              </a:lnSpc>
              <a:spcBef>
                <a:spcPts val="0"/>
              </a:spcBef>
              <a:spcAft>
                <a:spcPts val="0"/>
              </a:spcAft>
              <a:buClr>
                <a:srgbClr val="F6290E"/>
              </a:buClr>
              <a:buSzPts val="6000"/>
              <a:buFont typeface="Arial Black"/>
              <a:buNone/>
              <a:defRPr/>
            </a:lvl6pPr>
            <a:lvl7pPr indent="0" lvl="6" marL="0" rtl="0" algn="l">
              <a:lnSpc>
                <a:spcPct val="90000"/>
              </a:lnSpc>
              <a:spcBef>
                <a:spcPts val="0"/>
              </a:spcBef>
              <a:spcAft>
                <a:spcPts val="0"/>
              </a:spcAft>
              <a:buClr>
                <a:srgbClr val="F6290E"/>
              </a:buClr>
              <a:buSzPts val="6000"/>
              <a:buFont typeface="Arial Black"/>
              <a:buNone/>
              <a:defRPr/>
            </a:lvl7pPr>
            <a:lvl8pPr indent="0" lvl="7" marL="0" rtl="0" algn="l">
              <a:lnSpc>
                <a:spcPct val="90000"/>
              </a:lnSpc>
              <a:spcBef>
                <a:spcPts val="0"/>
              </a:spcBef>
              <a:spcAft>
                <a:spcPts val="0"/>
              </a:spcAft>
              <a:buClr>
                <a:srgbClr val="F6290E"/>
              </a:buClr>
              <a:buSzPts val="6000"/>
              <a:buFont typeface="Arial Black"/>
              <a:buNone/>
              <a:defRPr/>
            </a:lvl8pPr>
            <a:lvl9pPr indent="0" lvl="8" marL="0" rtl="0" algn="l">
              <a:lnSpc>
                <a:spcPct val="90000"/>
              </a:lnSpc>
              <a:spcBef>
                <a:spcPts val="0"/>
              </a:spcBef>
              <a:spcAft>
                <a:spcPts val="0"/>
              </a:spcAft>
              <a:buClr>
                <a:srgbClr val="F6290E"/>
              </a:buClr>
              <a:buSzPts val="6000"/>
              <a:buFont typeface="Arial Black"/>
              <a:buNone/>
              <a:defRPr/>
            </a:lvl9pPr>
          </a:lstStyle>
          <a:p/>
        </p:txBody>
      </p:sp>
      <p:sp>
        <p:nvSpPr>
          <p:cNvPr id="511" name="Google Shape;511;p103"/>
          <p:cNvSpPr txBox="1"/>
          <p:nvPr>
            <p:ph idx="1" type="subTitle"/>
          </p:nvPr>
        </p:nvSpPr>
        <p:spPr>
          <a:xfrm>
            <a:off x="1479200" y="3613250"/>
            <a:ext cx="5474100" cy="1655700"/>
          </a:xfrm>
          <a:prstGeom prst="rect">
            <a:avLst/>
          </a:prstGeom>
          <a:noFill/>
          <a:ln>
            <a:noFill/>
          </a:ln>
        </p:spPr>
        <p:txBody>
          <a:bodyPr anchorCtr="0" anchor="t" bIns="45700" lIns="91425" spcFirstLastPara="1" rIns="91425" wrap="square" tIns="45700">
            <a:normAutofit/>
          </a:bodyPr>
          <a:lstStyle>
            <a:lvl1pPr indent="-177800" lvl="0" marL="0" rtl="0" algn="l">
              <a:lnSpc>
                <a:spcPct val="90000"/>
              </a:lnSpc>
              <a:spcBef>
                <a:spcPts val="0"/>
              </a:spcBef>
              <a:spcAft>
                <a:spcPts val="0"/>
              </a:spcAft>
              <a:buSzPts val="2800"/>
              <a:buNone/>
              <a:defRPr/>
            </a:lvl1pPr>
            <a:lvl2pPr indent="-152400" lvl="1" marL="0" rtl="0" algn="l">
              <a:lnSpc>
                <a:spcPct val="90000"/>
              </a:lnSpc>
              <a:spcBef>
                <a:spcPts val="0"/>
              </a:spcBef>
              <a:spcAft>
                <a:spcPts val="0"/>
              </a:spcAft>
              <a:buSzPts val="2400"/>
              <a:buNone/>
              <a:defRPr/>
            </a:lvl2pPr>
            <a:lvl3pPr indent="-127000" lvl="2" marL="0" rtl="0" algn="l">
              <a:lnSpc>
                <a:spcPct val="90000"/>
              </a:lnSpc>
              <a:spcBef>
                <a:spcPts val="0"/>
              </a:spcBef>
              <a:spcAft>
                <a:spcPts val="0"/>
              </a:spcAft>
              <a:buSzPts val="2000"/>
              <a:buNone/>
              <a:defRPr/>
            </a:lvl3pPr>
            <a:lvl4pPr indent="-120650" lvl="3" marL="0" rtl="0" algn="l">
              <a:lnSpc>
                <a:spcPct val="90000"/>
              </a:lnSpc>
              <a:spcBef>
                <a:spcPts val="0"/>
              </a:spcBef>
              <a:spcAft>
                <a:spcPts val="0"/>
              </a:spcAft>
              <a:buSzPts val="1900"/>
              <a:buNone/>
              <a:defRPr/>
            </a:lvl4pPr>
            <a:lvl5pPr indent="-120650" lvl="4" marL="0" rtl="0" algn="l">
              <a:lnSpc>
                <a:spcPct val="90000"/>
              </a:lnSpc>
              <a:spcBef>
                <a:spcPts val="0"/>
              </a:spcBef>
              <a:spcAft>
                <a:spcPts val="0"/>
              </a:spcAft>
              <a:buSzPts val="1900"/>
              <a:buNone/>
              <a:defRPr/>
            </a:lvl5pPr>
            <a:lvl6pPr indent="-120650" lvl="5" marL="0" rtl="0" algn="l">
              <a:lnSpc>
                <a:spcPct val="90000"/>
              </a:lnSpc>
              <a:spcBef>
                <a:spcPts val="0"/>
              </a:spcBef>
              <a:spcAft>
                <a:spcPts val="0"/>
              </a:spcAft>
              <a:buSzPts val="1900"/>
              <a:buNone/>
              <a:defRPr/>
            </a:lvl6pPr>
            <a:lvl7pPr indent="-120650" lvl="6" marL="0" rtl="0" algn="l">
              <a:lnSpc>
                <a:spcPct val="90000"/>
              </a:lnSpc>
              <a:spcBef>
                <a:spcPts val="0"/>
              </a:spcBef>
              <a:spcAft>
                <a:spcPts val="0"/>
              </a:spcAft>
              <a:buSzPts val="1900"/>
              <a:buNone/>
              <a:defRPr/>
            </a:lvl7pPr>
            <a:lvl8pPr indent="-120650" lvl="7" marL="0" rtl="0" algn="l">
              <a:lnSpc>
                <a:spcPct val="90000"/>
              </a:lnSpc>
              <a:spcBef>
                <a:spcPts val="0"/>
              </a:spcBef>
              <a:spcAft>
                <a:spcPts val="0"/>
              </a:spcAft>
              <a:buSzPts val="1900"/>
              <a:buNone/>
              <a:defRPr/>
            </a:lvl8pPr>
            <a:lvl9pPr indent="-120650" lvl="8" marL="0" rtl="0" algn="l">
              <a:lnSpc>
                <a:spcPct val="90000"/>
              </a:lnSpc>
              <a:spcBef>
                <a:spcPts val="0"/>
              </a:spcBef>
              <a:spcAft>
                <a:spcPts val="0"/>
              </a:spcAft>
              <a:buSzPts val="1900"/>
              <a:buNone/>
              <a:defRPr/>
            </a:lvl9pPr>
          </a:lstStyle>
          <a:p/>
        </p:txBody>
      </p:sp>
      <p:sp>
        <p:nvSpPr>
          <p:cNvPr id="512" name="Google Shape;512;p103"/>
          <p:cNvSpPr txBox="1"/>
          <p:nvPr/>
        </p:nvSpPr>
        <p:spPr>
          <a:xfrm>
            <a:off x="9483350" y="6511150"/>
            <a:ext cx="30381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500">
                <a:latin typeface="Jost Medium"/>
                <a:ea typeface="Jost Medium"/>
                <a:cs typeface="Jost Medium"/>
                <a:sym typeface="Jost Medium"/>
              </a:rPr>
              <a:t>Allison Shelley for EDUImages</a:t>
            </a:r>
            <a:endParaRPr sz="1500">
              <a:latin typeface="Jost Medium"/>
              <a:ea typeface="Jost Medium"/>
              <a:cs typeface="Jost Medium"/>
              <a:sym typeface="Jost Medium"/>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theme" Target="../theme/theme3.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9" Type="http://schemas.openxmlformats.org/officeDocument/2006/relationships/slideLayout" Target="../slideLayouts/slideLayout43.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11" Type="http://schemas.openxmlformats.org/officeDocument/2006/relationships/slideLayout" Target="../slideLayouts/slideLayout45.xml"/><Relationship Id="rId10" Type="http://schemas.openxmlformats.org/officeDocument/2006/relationships/slideLayout" Target="../slideLayouts/slideLayout44.xml"/><Relationship Id="rId12" Type="http://schemas.openxmlformats.org/officeDocument/2006/relationships/theme" Target="../theme/theme6.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65.xml"/><Relationship Id="rId22" Type="http://schemas.openxmlformats.org/officeDocument/2006/relationships/slideLayout" Target="../slideLayouts/slideLayout67.xml"/><Relationship Id="rId21" Type="http://schemas.openxmlformats.org/officeDocument/2006/relationships/slideLayout" Target="../slideLayouts/slideLayout66.xml"/><Relationship Id="rId24" Type="http://schemas.openxmlformats.org/officeDocument/2006/relationships/slideLayout" Target="../slideLayouts/slideLayout69.xml"/><Relationship Id="rId23" Type="http://schemas.openxmlformats.org/officeDocument/2006/relationships/slideLayout" Target="../slideLayouts/slideLayout68.xml"/><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9" Type="http://schemas.openxmlformats.org/officeDocument/2006/relationships/slideLayout" Target="../slideLayouts/slideLayout54.xml"/><Relationship Id="rId26" Type="http://schemas.openxmlformats.org/officeDocument/2006/relationships/slideLayout" Target="../slideLayouts/slideLayout71.xml"/><Relationship Id="rId25" Type="http://schemas.openxmlformats.org/officeDocument/2006/relationships/slideLayout" Target="../slideLayouts/slideLayout70.xml"/><Relationship Id="rId28" Type="http://schemas.openxmlformats.org/officeDocument/2006/relationships/slideLayout" Target="../slideLayouts/slideLayout73.xml"/><Relationship Id="rId27" Type="http://schemas.openxmlformats.org/officeDocument/2006/relationships/slideLayout" Target="../slideLayouts/slideLayout72.xml"/><Relationship Id="rId5" Type="http://schemas.openxmlformats.org/officeDocument/2006/relationships/slideLayout" Target="../slideLayouts/slideLayout50.xml"/><Relationship Id="rId6" Type="http://schemas.openxmlformats.org/officeDocument/2006/relationships/slideLayout" Target="../slideLayouts/slideLayout51.xml"/><Relationship Id="rId29" Type="http://schemas.openxmlformats.org/officeDocument/2006/relationships/slideLayout" Target="../slideLayouts/slideLayout74.xml"/><Relationship Id="rId7" Type="http://schemas.openxmlformats.org/officeDocument/2006/relationships/slideLayout" Target="../slideLayouts/slideLayout52.xml"/><Relationship Id="rId8" Type="http://schemas.openxmlformats.org/officeDocument/2006/relationships/slideLayout" Target="../slideLayouts/slideLayout53.xml"/><Relationship Id="rId31" Type="http://schemas.openxmlformats.org/officeDocument/2006/relationships/slideLayout" Target="../slideLayouts/slideLayout76.xml"/><Relationship Id="rId30" Type="http://schemas.openxmlformats.org/officeDocument/2006/relationships/slideLayout" Target="../slideLayouts/slideLayout75.xml"/><Relationship Id="rId11" Type="http://schemas.openxmlformats.org/officeDocument/2006/relationships/slideLayout" Target="../slideLayouts/slideLayout56.xml"/><Relationship Id="rId33" Type="http://schemas.openxmlformats.org/officeDocument/2006/relationships/slideLayout" Target="../slideLayouts/slideLayout78.xml"/><Relationship Id="rId10" Type="http://schemas.openxmlformats.org/officeDocument/2006/relationships/slideLayout" Target="../slideLayouts/slideLayout55.xml"/><Relationship Id="rId32" Type="http://schemas.openxmlformats.org/officeDocument/2006/relationships/slideLayout" Target="../slideLayouts/slideLayout77.xml"/><Relationship Id="rId13" Type="http://schemas.openxmlformats.org/officeDocument/2006/relationships/slideLayout" Target="../slideLayouts/slideLayout58.xml"/><Relationship Id="rId12" Type="http://schemas.openxmlformats.org/officeDocument/2006/relationships/slideLayout" Target="../slideLayouts/slideLayout57.xml"/><Relationship Id="rId34" Type="http://schemas.openxmlformats.org/officeDocument/2006/relationships/theme" Target="../theme/theme4.xml"/><Relationship Id="rId15" Type="http://schemas.openxmlformats.org/officeDocument/2006/relationships/slideLayout" Target="../slideLayouts/slideLayout60.xml"/><Relationship Id="rId14" Type="http://schemas.openxmlformats.org/officeDocument/2006/relationships/slideLayout" Target="../slideLayouts/slideLayout59.xml"/><Relationship Id="rId17" Type="http://schemas.openxmlformats.org/officeDocument/2006/relationships/slideLayout" Target="../slideLayouts/slideLayout62.xml"/><Relationship Id="rId16" Type="http://schemas.openxmlformats.org/officeDocument/2006/relationships/slideLayout" Target="../slideLayouts/slideLayout61.xml"/><Relationship Id="rId19" Type="http://schemas.openxmlformats.org/officeDocument/2006/relationships/slideLayout" Target="../slideLayouts/slideLayout64.xml"/><Relationship Id="rId18" Type="http://schemas.openxmlformats.org/officeDocument/2006/relationships/slideLayout" Target="../slideLayouts/slideLayout63.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98.xml"/><Relationship Id="rId22" Type="http://schemas.openxmlformats.org/officeDocument/2006/relationships/slideLayout" Target="../slideLayouts/slideLayout100.xml"/><Relationship Id="rId21" Type="http://schemas.openxmlformats.org/officeDocument/2006/relationships/slideLayout" Target="../slideLayouts/slideLayout99.xml"/><Relationship Id="rId24" Type="http://schemas.openxmlformats.org/officeDocument/2006/relationships/slideLayout" Target="../slideLayouts/slideLayout102.xml"/><Relationship Id="rId23" Type="http://schemas.openxmlformats.org/officeDocument/2006/relationships/slideLayout" Target="../slideLayouts/slideLayout101.xml"/><Relationship Id="rId1" Type="http://schemas.openxmlformats.org/officeDocument/2006/relationships/slideLayout" Target="../slideLayouts/slideLayout79.xml"/><Relationship Id="rId2" Type="http://schemas.openxmlformats.org/officeDocument/2006/relationships/slideLayout" Target="../slideLayouts/slideLayout80.xml"/><Relationship Id="rId3" Type="http://schemas.openxmlformats.org/officeDocument/2006/relationships/slideLayout" Target="../slideLayouts/slideLayout81.xml"/><Relationship Id="rId4" Type="http://schemas.openxmlformats.org/officeDocument/2006/relationships/slideLayout" Target="../slideLayouts/slideLayout82.xml"/><Relationship Id="rId9" Type="http://schemas.openxmlformats.org/officeDocument/2006/relationships/slideLayout" Target="../slideLayouts/slideLayout87.xml"/><Relationship Id="rId26" Type="http://schemas.openxmlformats.org/officeDocument/2006/relationships/slideLayout" Target="../slideLayouts/slideLayout104.xml"/><Relationship Id="rId25" Type="http://schemas.openxmlformats.org/officeDocument/2006/relationships/slideLayout" Target="../slideLayouts/slideLayout103.xml"/><Relationship Id="rId28" Type="http://schemas.openxmlformats.org/officeDocument/2006/relationships/slideLayout" Target="../slideLayouts/slideLayout106.xml"/><Relationship Id="rId27" Type="http://schemas.openxmlformats.org/officeDocument/2006/relationships/slideLayout" Target="../slideLayouts/slideLayout105.xml"/><Relationship Id="rId5" Type="http://schemas.openxmlformats.org/officeDocument/2006/relationships/slideLayout" Target="../slideLayouts/slideLayout83.xml"/><Relationship Id="rId6" Type="http://schemas.openxmlformats.org/officeDocument/2006/relationships/slideLayout" Target="../slideLayouts/slideLayout84.xml"/><Relationship Id="rId29" Type="http://schemas.openxmlformats.org/officeDocument/2006/relationships/slideLayout" Target="../slideLayouts/slideLayout107.xml"/><Relationship Id="rId7" Type="http://schemas.openxmlformats.org/officeDocument/2006/relationships/slideLayout" Target="../slideLayouts/slideLayout85.xml"/><Relationship Id="rId8" Type="http://schemas.openxmlformats.org/officeDocument/2006/relationships/slideLayout" Target="../slideLayouts/slideLayout86.xml"/><Relationship Id="rId31" Type="http://schemas.openxmlformats.org/officeDocument/2006/relationships/slideLayout" Target="../slideLayouts/slideLayout109.xml"/><Relationship Id="rId30" Type="http://schemas.openxmlformats.org/officeDocument/2006/relationships/slideLayout" Target="../slideLayouts/slideLayout108.xml"/><Relationship Id="rId11" Type="http://schemas.openxmlformats.org/officeDocument/2006/relationships/slideLayout" Target="../slideLayouts/slideLayout89.xml"/><Relationship Id="rId33" Type="http://schemas.openxmlformats.org/officeDocument/2006/relationships/slideLayout" Target="../slideLayouts/slideLayout111.xml"/><Relationship Id="rId10" Type="http://schemas.openxmlformats.org/officeDocument/2006/relationships/slideLayout" Target="../slideLayouts/slideLayout88.xml"/><Relationship Id="rId32" Type="http://schemas.openxmlformats.org/officeDocument/2006/relationships/slideLayout" Target="../slideLayouts/slideLayout110.xml"/><Relationship Id="rId13" Type="http://schemas.openxmlformats.org/officeDocument/2006/relationships/slideLayout" Target="../slideLayouts/slideLayout91.xml"/><Relationship Id="rId35" Type="http://schemas.openxmlformats.org/officeDocument/2006/relationships/slideLayout" Target="../slideLayouts/slideLayout113.xml"/><Relationship Id="rId12" Type="http://schemas.openxmlformats.org/officeDocument/2006/relationships/slideLayout" Target="../slideLayouts/slideLayout90.xml"/><Relationship Id="rId34" Type="http://schemas.openxmlformats.org/officeDocument/2006/relationships/slideLayout" Target="../slideLayouts/slideLayout112.xml"/><Relationship Id="rId15" Type="http://schemas.openxmlformats.org/officeDocument/2006/relationships/slideLayout" Target="../slideLayouts/slideLayout93.xml"/><Relationship Id="rId14" Type="http://schemas.openxmlformats.org/officeDocument/2006/relationships/slideLayout" Target="../slideLayouts/slideLayout92.xml"/><Relationship Id="rId36" Type="http://schemas.openxmlformats.org/officeDocument/2006/relationships/theme" Target="../theme/theme5.xml"/><Relationship Id="rId17" Type="http://schemas.openxmlformats.org/officeDocument/2006/relationships/slideLayout" Target="../slideLayouts/slideLayout95.xml"/><Relationship Id="rId16" Type="http://schemas.openxmlformats.org/officeDocument/2006/relationships/slideLayout" Target="../slideLayouts/slideLayout94.xml"/><Relationship Id="rId19" Type="http://schemas.openxmlformats.org/officeDocument/2006/relationships/slideLayout" Target="../slideLayouts/slideLayout97.xml"/><Relationship Id="rId18" Type="http://schemas.openxmlformats.org/officeDocument/2006/relationships/slideLayout" Target="../slideLayouts/slideLayout96.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slideLayout" Target="../slideLayouts/slideLayout115.xml"/><Relationship Id="rId3" Type="http://schemas.openxmlformats.org/officeDocument/2006/relationships/slideLayout" Target="../slideLayouts/slideLayout116.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5" Type="http://schemas.openxmlformats.org/officeDocument/2006/relationships/slideLayout" Target="../slideLayouts/slideLayout118.xml"/><Relationship Id="rId6" Type="http://schemas.openxmlformats.org/officeDocument/2006/relationships/slideLayout" Target="../slideLayouts/slideLayout119.xml"/><Relationship Id="rId7" Type="http://schemas.openxmlformats.org/officeDocument/2006/relationships/slideLayout" Target="../slideLayouts/slideLayout120.xml"/><Relationship Id="rId8" Type="http://schemas.openxmlformats.org/officeDocument/2006/relationships/slideLayout" Target="../slideLayouts/slideLayout121.xml"/><Relationship Id="rId11" Type="http://schemas.openxmlformats.org/officeDocument/2006/relationships/slideLayout" Target="../slideLayouts/slideLayout124.xml"/><Relationship Id="rId10" Type="http://schemas.openxmlformats.org/officeDocument/2006/relationships/slideLayout" Target="../slideLayouts/slideLayout123.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173478"/>
              </a:buClr>
              <a:buSzPts val="4000"/>
              <a:buFont typeface="Jost ExtraBold"/>
              <a:buNone/>
              <a:defRPr i="0" sz="4000" u="none" cap="none" strike="noStrike">
                <a:solidFill>
                  <a:srgbClr val="173478"/>
                </a:solidFill>
                <a:latin typeface="Jost ExtraBold"/>
                <a:ea typeface="Jost ExtraBold"/>
                <a:cs typeface="Jost ExtraBold"/>
                <a:sym typeface="Jost ExtraBo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rgbClr val="173478"/>
              </a:buClr>
              <a:buSzPts val="2800"/>
              <a:buFont typeface="Jost Medium"/>
              <a:buChar char="•"/>
              <a:defRPr i="0" sz="2800" u="none" cap="none" strike="noStrike">
                <a:solidFill>
                  <a:srgbClr val="173478"/>
                </a:solidFill>
                <a:latin typeface="Jost Medium"/>
                <a:ea typeface="Jost Medium"/>
                <a:cs typeface="Jost Medium"/>
                <a:sym typeface="Jost Medium"/>
              </a:defRPr>
            </a:lvl1pPr>
            <a:lvl2pPr indent="-381000" lvl="1" marL="914400" marR="0" rtl="0" algn="l">
              <a:lnSpc>
                <a:spcPct val="90000"/>
              </a:lnSpc>
              <a:spcBef>
                <a:spcPts val="500"/>
              </a:spcBef>
              <a:spcAft>
                <a:spcPts val="0"/>
              </a:spcAft>
              <a:buClr>
                <a:srgbClr val="173478"/>
              </a:buClr>
              <a:buSzPts val="2400"/>
              <a:buFont typeface="Jost"/>
              <a:buChar char="•"/>
              <a:defRPr i="0" sz="2400" u="none" cap="none" strike="noStrike">
                <a:solidFill>
                  <a:srgbClr val="173478"/>
                </a:solidFill>
                <a:latin typeface="Jost"/>
                <a:ea typeface="Jost"/>
                <a:cs typeface="Jost"/>
                <a:sym typeface="Jost"/>
              </a:defRPr>
            </a:lvl2pPr>
            <a:lvl3pPr indent="-355600" lvl="2" marL="1371600" marR="0" rtl="0" algn="l">
              <a:lnSpc>
                <a:spcPct val="90000"/>
              </a:lnSpc>
              <a:spcBef>
                <a:spcPts val="500"/>
              </a:spcBef>
              <a:spcAft>
                <a:spcPts val="0"/>
              </a:spcAft>
              <a:buClr>
                <a:srgbClr val="173478"/>
              </a:buClr>
              <a:buSzPts val="2000"/>
              <a:buFont typeface="Jost"/>
              <a:buChar char="•"/>
              <a:defRPr i="0" sz="2000" u="none" cap="none" strike="noStrike">
                <a:solidFill>
                  <a:srgbClr val="173478"/>
                </a:solidFill>
                <a:latin typeface="Jost"/>
                <a:ea typeface="Jost"/>
                <a:cs typeface="Jost"/>
                <a:sym typeface="Jost"/>
              </a:defRPr>
            </a:lvl3pPr>
            <a:lvl4pPr indent="-342900" lvl="3" marL="1828800" marR="0" rtl="0" algn="l">
              <a:lnSpc>
                <a:spcPct val="90000"/>
              </a:lnSpc>
              <a:spcBef>
                <a:spcPts val="500"/>
              </a:spcBef>
              <a:spcAft>
                <a:spcPts val="0"/>
              </a:spcAft>
              <a:buClr>
                <a:srgbClr val="173478"/>
              </a:buClr>
              <a:buSzPts val="1800"/>
              <a:buFont typeface="Jost"/>
              <a:buChar char="•"/>
              <a:defRPr i="0" sz="1800" u="none" cap="none" strike="noStrike">
                <a:solidFill>
                  <a:srgbClr val="173478"/>
                </a:solidFill>
                <a:latin typeface="Jost"/>
                <a:ea typeface="Jost"/>
                <a:cs typeface="Jost"/>
                <a:sym typeface="Jost"/>
              </a:defRPr>
            </a:lvl4pPr>
            <a:lvl5pPr indent="-342900" lvl="4" marL="2286000" marR="0" rtl="0" algn="l">
              <a:lnSpc>
                <a:spcPct val="90000"/>
              </a:lnSpc>
              <a:spcBef>
                <a:spcPts val="500"/>
              </a:spcBef>
              <a:spcAft>
                <a:spcPts val="0"/>
              </a:spcAft>
              <a:buClr>
                <a:srgbClr val="173478"/>
              </a:buClr>
              <a:buSzPts val="1800"/>
              <a:buFont typeface="Jost"/>
              <a:buChar char="•"/>
              <a:defRPr i="0" sz="1800" u="none" cap="none" strike="noStrike">
                <a:solidFill>
                  <a:srgbClr val="173478"/>
                </a:solidFill>
                <a:latin typeface="Jost"/>
                <a:ea typeface="Jost"/>
                <a:cs typeface="Jost"/>
                <a:sym typeface="Jost"/>
              </a:defRPr>
            </a:lvl5pPr>
            <a:lvl6pPr indent="-342900" lvl="5" marL="2743200" marR="0" rtl="0" algn="l">
              <a:lnSpc>
                <a:spcPct val="90000"/>
              </a:lnSpc>
              <a:spcBef>
                <a:spcPts val="500"/>
              </a:spcBef>
              <a:spcAft>
                <a:spcPts val="0"/>
              </a:spcAft>
              <a:buClr>
                <a:schemeClr val="dk1"/>
              </a:buClr>
              <a:buSzPts val="1800"/>
              <a:buFont typeface="Jost"/>
              <a:buChar char="•"/>
              <a:defRPr i="0" sz="1800" u="none" cap="none" strike="noStrike">
                <a:solidFill>
                  <a:schemeClr val="dk1"/>
                </a:solidFill>
                <a:latin typeface="Jost"/>
                <a:ea typeface="Jost"/>
                <a:cs typeface="Jost"/>
                <a:sym typeface="Jost"/>
              </a:defRPr>
            </a:lvl6pPr>
            <a:lvl7pPr indent="-342900" lvl="6" marL="3200400" marR="0" rtl="0" algn="l">
              <a:lnSpc>
                <a:spcPct val="90000"/>
              </a:lnSpc>
              <a:spcBef>
                <a:spcPts val="500"/>
              </a:spcBef>
              <a:spcAft>
                <a:spcPts val="0"/>
              </a:spcAft>
              <a:buClr>
                <a:schemeClr val="dk1"/>
              </a:buClr>
              <a:buSzPts val="1800"/>
              <a:buFont typeface="Jost"/>
              <a:buChar char="•"/>
              <a:defRPr i="0" sz="1800" u="none" cap="none" strike="noStrike">
                <a:solidFill>
                  <a:schemeClr val="dk1"/>
                </a:solidFill>
                <a:latin typeface="Jost"/>
                <a:ea typeface="Jost"/>
                <a:cs typeface="Jost"/>
                <a:sym typeface="Jost"/>
              </a:defRPr>
            </a:lvl7pPr>
            <a:lvl8pPr indent="-342900" lvl="7" marL="3657600" marR="0" rtl="0" algn="l">
              <a:lnSpc>
                <a:spcPct val="90000"/>
              </a:lnSpc>
              <a:spcBef>
                <a:spcPts val="500"/>
              </a:spcBef>
              <a:spcAft>
                <a:spcPts val="0"/>
              </a:spcAft>
              <a:buClr>
                <a:schemeClr val="dk1"/>
              </a:buClr>
              <a:buSzPts val="1800"/>
              <a:buFont typeface="Jost"/>
              <a:buChar char="•"/>
              <a:defRPr i="0" sz="1800" u="none" cap="none" strike="noStrike">
                <a:solidFill>
                  <a:schemeClr val="dk1"/>
                </a:solidFill>
                <a:latin typeface="Jost"/>
                <a:ea typeface="Jost"/>
                <a:cs typeface="Jost"/>
                <a:sym typeface="Jost"/>
              </a:defRPr>
            </a:lvl8pPr>
            <a:lvl9pPr indent="-342900" lvl="8" marL="4114800" marR="0" rtl="0" algn="l">
              <a:lnSpc>
                <a:spcPct val="90000"/>
              </a:lnSpc>
              <a:spcBef>
                <a:spcPts val="500"/>
              </a:spcBef>
              <a:spcAft>
                <a:spcPts val="0"/>
              </a:spcAft>
              <a:buClr>
                <a:schemeClr val="dk1"/>
              </a:buClr>
              <a:buSzPts val="1800"/>
              <a:buFont typeface="Jost"/>
              <a:buChar char="•"/>
              <a:defRPr i="0" sz="1800" u="none" cap="none" strike="noStrike">
                <a:solidFill>
                  <a:schemeClr val="dk1"/>
                </a:solidFill>
                <a:latin typeface="Jost"/>
                <a:ea typeface="Jost"/>
                <a:cs typeface="Jost"/>
                <a:sym typeface="Jost"/>
              </a:defRPr>
            </a:lvl9pPr>
          </a:lstStyle>
          <a:p/>
        </p:txBody>
      </p:sp>
      <p:sp>
        <p:nvSpPr>
          <p:cNvPr id="12" name="Google Shape;12;p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7" name="Shape 177"/>
        <p:cNvGrpSpPr/>
        <p:nvPr/>
      </p:nvGrpSpPr>
      <p:grpSpPr>
        <a:xfrm>
          <a:off x="0" y="0"/>
          <a:ext cx="0" cy="0"/>
          <a:chOff x="0" y="0"/>
          <a:chExt cx="0" cy="0"/>
        </a:xfrm>
      </p:grpSpPr>
      <p:sp>
        <p:nvSpPr>
          <p:cNvPr id="178" name="Google Shape;178;p3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venir"/>
              <a:buNone/>
              <a:defRPr b="0" i="0" sz="4400" u="none" cap="none" strike="noStrike">
                <a:solidFill>
                  <a:schemeClr val="dk1"/>
                </a:solidFill>
                <a:latin typeface="Avenir"/>
                <a:ea typeface="Avenir"/>
                <a:cs typeface="Avenir"/>
                <a:sym typeface="Avenir"/>
              </a:defRPr>
            </a:lvl1pPr>
            <a:lvl2pPr lvl="1" rtl="0">
              <a:spcBef>
                <a:spcPts val="0"/>
              </a:spcBef>
              <a:spcAft>
                <a:spcPts val="0"/>
              </a:spcAft>
              <a:buSzPts val="1900"/>
              <a:buNone/>
              <a:defRPr sz="2400"/>
            </a:lvl2pPr>
            <a:lvl3pPr lvl="2" rtl="0">
              <a:spcBef>
                <a:spcPts val="0"/>
              </a:spcBef>
              <a:spcAft>
                <a:spcPts val="0"/>
              </a:spcAft>
              <a:buSzPts val="1900"/>
              <a:buNone/>
              <a:defRPr sz="2400"/>
            </a:lvl3pPr>
            <a:lvl4pPr lvl="3" rtl="0">
              <a:spcBef>
                <a:spcPts val="0"/>
              </a:spcBef>
              <a:spcAft>
                <a:spcPts val="0"/>
              </a:spcAft>
              <a:buSzPts val="1900"/>
              <a:buNone/>
              <a:defRPr sz="2400"/>
            </a:lvl4pPr>
            <a:lvl5pPr lvl="4" rtl="0">
              <a:spcBef>
                <a:spcPts val="0"/>
              </a:spcBef>
              <a:spcAft>
                <a:spcPts val="0"/>
              </a:spcAft>
              <a:buSzPts val="1900"/>
              <a:buNone/>
              <a:defRPr sz="2400"/>
            </a:lvl5pPr>
            <a:lvl6pPr lvl="5" rtl="0">
              <a:spcBef>
                <a:spcPts val="0"/>
              </a:spcBef>
              <a:spcAft>
                <a:spcPts val="0"/>
              </a:spcAft>
              <a:buSzPts val="1900"/>
              <a:buNone/>
              <a:defRPr sz="2400"/>
            </a:lvl6pPr>
            <a:lvl7pPr lvl="6" rtl="0">
              <a:spcBef>
                <a:spcPts val="0"/>
              </a:spcBef>
              <a:spcAft>
                <a:spcPts val="0"/>
              </a:spcAft>
              <a:buSzPts val="1900"/>
              <a:buNone/>
              <a:defRPr sz="2400"/>
            </a:lvl7pPr>
            <a:lvl8pPr lvl="7" rtl="0">
              <a:spcBef>
                <a:spcPts val="0"/>
              </a:spcBef>
              <a:spcAft>
                <a:spcPts val="0"/>
              </a:spcAft>
              <a:buSzPts val="1900"/>
              <a:buNone/>
              <a:defRPr sz="2400"/>
            </a:lvl8pPr>
            <a:lvl9pPr lvl="8" rtl="0">
              <a:spcBef>
                <a:spcPts val="0"/>
              </a:spcBef>
              <a:spcAft>
                <a:spcPts val="0"/>
              </a:spcAft>
              <a:buSzPts val="1900"/>
              <a:buNone/>
              <a:defRPr sz="2400"/>
            </a:lvl9pPr>
          </a:lstStyle>
          <a:p/>
        </p:txBody>
      </p:sp>
      <p:sp>
        <p:nvSpPr>
          <p:cNvPr id="179" name="Google Shape;179;p36"/>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venir"/>
                <a:ea typeface="Avenir"/>
                <a:cs typeface="Avenir"/>
                <a:sym typeface="Avenir"/>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venir"/>
                <a:ea typeface="Avenir"/>
                <a:cs typeface="Avenir"/>
                <a:sym typeface="Avenir"/>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venir"/>
                <a:ea typeface="Avenir"/>
                <a:cs typeface="Avenir"/>
                <a:sym typeface="Avenir"/>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venir"/>
                <a:ea typeface="Avenir"/>
                <a:cs typeface="Avenir"/>
                <a:sym typeface="Avenir"/>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venir"/>
                <a:ea typeface="Avenir"/>
                <a:cs typeface="Avenir"/>
                <a:sym typeface="Avenir"/>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
        <p:nvSpPr>
          <p:cNvPr id="180" name="Google Shape;180;p36"/>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lvl="0" algn="r">
              <a:buNone/>
              <a:defRPr sz="1300">
                <a:solidFill>
                  <a:schemeClr val="dk1"/>
                </a:solidFill>
                <a:latin typeface="Avenir"/>
                <a:ea typeface="Avenir"/>
                <a:cs typeface="Avenir"/>
                <a:sym typeface="Avenir"/>
              </a:defRPr>
            </a:lvl1pPr>
            <a:lvl2pPr lvl="1" algn="r">
              <a:buNone/>
              <a:defRPr sz="1300">
                <a:solidFill>
                  <a:schemeClr val="dk1"/>
                </a:solidFill>
                <a:latin typeface="Avenir"/>
                <a:ea typeface="Avenir"/>
                <a:cs typeface="Avenir"/>
                <a:sym typeface="Avenir"/>
              </a:defRPr>
            </a:lvl2pPr>
            <a:lvl3pPr lvl="2" algn="r">
              <a:buNone/>
              <a:defRPr sz="1300">
                <a:solidFill>
                  <a:schemeClr val="dk1"/>
                </a:solidFill>
                <a:latin typeface="Avenir"/>
                <a:ea typeface="Avenir"/>
                <a:cs typeface="Avenir"/>
                <a:sym typeface="Avenir"/>
              </a:defRPr>
            </a:lvl3pPr>
            <a:lvl4pPr lvl="3" algn="r">
              <a:buNone/>
              <a:defRPr sz="1300">
                <a:solidFill>
                  <a:schemeClr val="dk1"/>
                </a:solidFill>
                <a:latin typeface="Avenir"/>
                <a:ea typeface="Avenir"/>
                <a:cs typeface="Avenir"/>
                <a:sym typeface="Avenir"/>
              </a:defRPr>
            </a:lvl4pPr>
            <a:lvl5pPr lvl="4" algn="r">
              <a:buNone/>
              <a:defRPr sz="1300">
                <a:solidFill>
                  <a:schemeClr val="dk1"/>
                </a:solidFill>
                <a:latin typeface="Avenir"/>
                <a:ea typeface="Avenir"/>
                <a:cs typeface="Avenir"/>
                <a:sym typeface="Avenir"/>
              </a:defRPr>
            </a:lvl5pPr>
            <a:lvl6pPr lvl="5" algn="r">
              <a:buNone/>
              <a:defRPr sz="1300">
                <a:solidFill>
                  <a:schemeClr val="dk1"/>
                </a:solidFill>
                <a:latin typeface="Avenir"/>
                <a:ea typeface="Avenir"/>
                <a:cs typeface="Avenir"/>
                <a:sym typeface="Avenir"/>
              </a:defRPr>
            </a:lvl6pPr>
            <a:lvl7pPr lvl="6" algn="r">
              <a:buNone/>
              <a:defRPr sz="1300">
                <a:solidFill>
                  <a:schemeClr val="dk1"/>
                </a:solidFill>
                <a:latin typeface="Avenir"/>
                <a:ea typeface="Avenir"/>
                <a:cs typeface="Avenir"/>
                <a:sym typeface="Avenir"/>
              </a:defRPr>
            </a:lvl7pPr>
            <a:lvl8pPr lvl="7" algn="r">
              <a:buNone/>
              <a:defRPr sz="1300">
                <a:solidFill>
                  <a:schemeClr val="dk1"/>
                </a:solidFill>
                <a:latin typeface="Avenir"/>
                <a:ea typeface="Avenir"/>
                <a:cs typeface="Avenir"/>
                <a:sym typeface="Avenir"/>
              </a:defRPr>
            </a:lvl8pPr>
            <a:lvl9pPr lvl="8" algn="r">
              <a:buNone/>
              <a:defRPr sz="1300">
                <a:solidFill>
                  <a:schemeClr val="dk1"/>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7" name="Shape 257"/>
        <p:cNvGrpSpPr/>
        <p:nvPr/>
      </p:nvGrpSpPr>
      <p:grpSpPr>
        <a:xfrm>
          <a:off x="0" y="0"/>
          <a:ext cx="0" cy="0"/>
          <a:chOff x="0" y="0"/>
          <a:chExt cx="0" cy="0"/>
        </a:xfrm>
      </p:grpSpPr>
      <p:sp>
        <p:nvSpPr>
          <p:cNvPr id="258" name="Google Shape;258;p4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173478"/>
              </a:buClr>
              <a:buSzPts val="4000"/>
              <a:buFont typeface="Jost ExtraBold"/>
              <a:buNone/>
              <a:defRPr i="0" sz="4000" u="none" cap="none" strike="noStrike">
                <a:solidFill>
                  <a:srgbClr val="173478"/>
                </a:solidFill>
                <a:latin typeface="Jost ExtraBold"/>
                <a:ea typeface="Jost ExtraBold"/>
                <a:cs typeface="Jost ExtraBold"/>
                <a:sym typeface="Jost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59" name="Google Shape;259;p48"/>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rgbClr val="173478"/>
              </a:buClr>
              <a:buSzPts val="2800"/>
              <a:buFont typeface="Jost Medium"/>
              <a:buChar char="•"/>
              <a:defRPr i="0" sz="2800" u="none" cap="none" strike="noStrike">
                <a:solidFill>
                  <a:srgbClr val="173478"/>
                </a:solidFill>
                <a:latin typeface="Jost Medium"/>
                <a:ea typeface="Jost Medium"/>
                <a:cs typeface="Jost Medium"/>
                <a:sym typeface="Jost Medium"/>
              </a:defRPr>
            </a:lvl1pPr>
            <a:lvl2pPr indent="-381000" lvl="1" marL="914400" marR="0" rtl="0" algn="l">
              <a:lnSpc>
                <a:spcPct val="90000"/>
              </a:lnSpc>
              <a:spcBef>
                <a:spcPts val="500"/>
              </a:spcBef>
              <a:spcAft>
                <a:spcPts val="0"/>
              </a:spcAft>
              <a:buClr>
                <a:srgbClr val="173478"/>
              </a:buClr>
              <a:buSzPts val="2400"/>
              <a:buFont typeface="Jost"/>
              <a:buChar char="•"/>
              <a:defRPr i="0" sz="2400" u="none" cap="none" strike="noStrike">
                <a:solidFill>
                  <a:srgbClr val="173478"/>
                </a:solidFill>
                <a:latin typeface="Jost"/>
                <a:ea typeface="Jost"/>
                <a:cs typeface="Jost"/>
                <a:sym typeface="Jost"/>
              </a:defRPr>
            </a:lvl2pPr>
            <a:lvl3pPr indent="-355600" lvl="2" marL="1371600" marR="0" rtl="0" algn="l">
              <a:lnSpc>
                <a:spcPct val="90000"/>
              </a:lnSpc>
              <a:spcBef>
                <a:spcPts val="500"/>
              </a:spcBef>
              <a:spcAft>
                <a:spcPts val="0"/>
              </a:spcAft>
              <a:buClr>
                <a:srgbClr val="173478"/>
              </a:buClr>
              <a:buSzPts val="2000"/>
              <a:buFont typeface="Jost"/>
              <a:buChar char="•"/>
              <a:defRPr i="0" sz="2000" u="none" cap="none" strike="noStrike">
                <a:solidFill>
                  <a:srgbClr val="173478"/>
                </a:solidFill>
                <a:latin typeface="Jost"/>
                <a:ea typeface="Jost"/>
                <a:cs typeface="Jost"/>
                <a:sym typeface="Jost"/>
              </a:defRPr>
            </a:lvl3pPr>
            <a:lvl4pPr indent="-342900" lvl="3" marL="1828800" marR="0" rtl="0" algn="l">
              <a:lnSpc>
                <a:spcPct val="90000"/>
              </a:lnSpc>
              <a:spcBef>
                <a:spcPts val="500"/>
              </a:spcBef>
              <a:spcAft>
                <a:spcPts val="0"/>
              </a:spcAft>
              <a:buClr>
                <a:srgbClr val="173478"/>
              </a:buClr>
              <a:buSzPts val="1800"/>
              <a:buFont typeface="Jost"/>
              <a:buChar char="•"/>
              <a:defRPr i="0" sz="1800" u="none" cap="none" strike="noStrike">
                <a:solidFill>
                  <a:srgbClr val="173478"/>
                </a:solidFill>
                <a:latin typeface="Jost"/>
                <a:ea typeface="Jost"/>
                <a:cs typeface="Jost"/>
                <a:sym typeface="Jost"/>
              </a:defRPr>
            </a:lvl4pPr>
            <a:lvl5pPr indent="-342900" lvl="4" marL="2286000" marR="0" rtl="0" algn="l">
              <a:lnSpc>
                <a:spcPct val="90000"/>
              </a:lnSpc>
              <a:spcBef>
                <a:spcPts val="500"/>
              </a:spcBef>
              <a:spcAft>
                <a:spcPts val="0"/>
              </a:spcAft>
              <a:buClr>
                <a:srgbClr val="173478"/>
              </a:buClr>
              <a:buSzPts val="1800"/>
              <a:buFont typeface="Jost"/>
              <a:buChar char="•"/>
              <a:defRPr i="0" sz="1800" u="none" cap="none" strike="noStrike">
                <a:solidFill>
                  <a:srgbClr val="173478"/>
                </a:solidFill>
                <a:latin typeface="Jost"/>
                <a:ea typeface="Jost"/>
                <a:cs typeface="Jost"/>
                <a:sym typeface="Jost"/>
              </a:defRPr>
            </a:lvl5pPr>
            <a:lvl6pPr indent="-342900" lvl="5" marL="2743200" marR="0" rtl="0" algn="l">
              <a:lnSpc>
                <a:spcPct val="90000"/>
              </a:lnSpc>
              <a:spcBef>
                <a:spcPts val="500"/>
              </a:spcBef>
              <a:spcAft>
                <a:spcPts val="0"/>
              </a:spcAft>
              <a:buClr>
                <a:schemeClr val="dk1"/>
              </a:buClr>
              <a:buSzPts val="1800"/>
              <a:buFont typeface="Jost"/>
              <a:buChar char="•"/>
              <a:defRPr i="0" sz="1800" u="none" cap="none" strike="noStrike">
                <a:solidFill>
                  <a:schemeClr val="dk1"/>
                </a:solidFill>
                <a:latin typeface="Jost"/>
                <a:ea typeface="Jost"/>
                <a:cs typeface="Jost"/>
                <a:sym typeface="Jost"/>
              </a:defRPr>
            </a:lvl6pPr>
            <a:lvl7pPr indent="-342900" lvl="6" marL="3200400" marR="0" rtl="0" algn="l">
              <a:lnSpc>
                <a:spcPct val="90000"/>
              </a:lnSpc>
              <a:spcBef>
                <a:spcPts val="500"/>
              </a:spcBef>
              <a:spcAft>
                <a:spcPts val="0"/>
              </a:spcAft>
              <a:buClr>
                <a:schemeClr val="dk1"/>
              </a:buClr>
              <a:buSzPts val="1800"/>
              <a:buFont typeface="Jost"/>
              <a:buChar char="•"/>
              <a:defRPr i="0" sz="1800" u="none" cap="none" strike="noStrike">
                <a:solidFill>
                  <a:schemeClr val="dk1"/>
                </a:solidFill>
                <a:latin typeface="Jost"/>
                <a:ea typeface="Jost"/>
                <a:cs typeface="Jost"/>
                <a:sym typeface="Jost"/>
              </a:defRPr>
            </a:lvl7pPr>
            <a:lvl8pPr indent="-342900" lvl="7" marL="3657600" marR="0" rtl="0" algn="l">
              <a:lnSpc>
                <a:spcPct val="90000"/>
              </a:lnSpc>
              <a:spcBef>
                <a:spcPts val="500"/>
              </a:spcBef>
              <a:spcAft>
                <a:spcPts val="0"/>
              </a:spcAft>
              <a:buClr>
                <a:schemeClr val="dk1"/>
              </a:buClr>
              <a:buSzPts val="1800"/>
              <a:buFont typeface="Jost"/>
              <a:buChar char="•"/>
              <a:defRPr i="0" sz="1800" u="none" cap="none" strike="noStrike">
                <a:solidFill>
                  <a:schemeClr val="dk1"/>
                </a:solidFill>
                <a:latin typeface="Jost"/>
                <a:ea typeface="Jost"/>
                <a:cs typeface="Jost"/>
                <a:sym typeface="Jost"/>
              </a:defRPr>
            </a:lvl8pPr>
            <a:lvl9pPr indent="-342900" lvl="8" marL="4114800" marR="0" rtl="0" algn="l">
              <a:lnSpc>
                <a:spcPct val="90000"/>
              </a:lnSpc>
              <a:spcBef>
                <a:spcPts val="500"/>
              </a:spcBef>
              <a:spcAft>
                <a:spcPts val="0"/>
              </a:spcAft>
              <a:buClr>
                <a:schemeClr val="dk1"/>
              </a:buClr>
              <a:buSzPts val="1800"/>
              <a:buFont typeface="Jost"/>
              <a:buChar char="•"/>
              <a:defRPr i="0" sz="1800" u="none" cap="none" strike="noStrike">
                <a:solidFill>
                  <a:schemeClr val="dk1"/>
                </a:solidFill>
                <a:latin typeface="Jost"/>
                <a:ea typeface="Jost"/>
                <a:cs typeface="Jost"/>
                <a:sym typeface="Jost"/>
              </a:defRPr>
            </a:lvl9pPr>
          </a:lstStyle>
          <a:p/>
        </p:txBody>
      </p:sp>
      <p:sp>
        <p:nvSpPr>
          <p:cNvPr id="260" name="Google Shape;260;p4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61" name="Google Shape;261;p4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62" name="Google Shape;262;p4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 id="2147483722" r:id="rId30"/>
    <p:sldLayoutId id="2147483723" r:id="rId31"/>
    <p:sldLayoutId id="2147483724" r:id="rId32"/>
    <p:sldLayoutId id="2147483725" r:id="rId3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9" name="Shape 419"/>
        <p:cNvGrpSpPr/>
        <p:nvPr/>
      </p:nvGrpSpPr>
      <p:grpSpPr>
        <a:xfrm>
          <a:off x="0" y="0"/>
          <a:ext cx="0" cy="0"/>
          <a:chOff x="0" y="0"/>
          <a:chExt cx="0" cy="0"/>
        </a:xfrm>
      </p:grpSpPr>
      <p:sp>
        <p:nvSpPr>
          <p:cNvPr id="420" name="Google Shape;420;p8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173478"/>
              </a:buClr>
              <a:buSzPts val="4000"/>
              <a:buFont typeface="Jost ExtraBold"/>
              <a:buNone/>
              <a:defRPr i="0" sz="4000" u="none" cap="none" strike="noStrike">
                <a:solidFill>
                  <a:srgbClr val="173478"/>
                </a:solidFill>
                <a:latin typeface="Jost ExtraBold"/>
                <a:ea typeface="Jost ExtraBold"/>
                <a:cs typeface="Jost ExtraBold"/>
                <a:sym typeface="Jost ExtraBold"/>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p:txBody>
      </p:sp>
      <p:sp>
        <p:nvSpPr>
          <p:cNvPr id="421" name="Google Shape;421;p82"/>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100"/>
              </a:spcBef>
              <a:spcAft>
                <a:spcPts val="0"/>
              </a:spcAft>
              <a:buClr>
                <a:srgbClr val="173478"/>
              </a:buClr>
              <a:buSzPts val="2800"/>
              <a:buFont typeface="Jost Medium"/>
              <a:buChar char="•"/>
              <a:defRPr i="0" sz="2800" u="none" cap="none" strike="noStrike">
                <a:solidFill>
                  <a:srgbClr val="173478"/>
                </a:solidFill>
                <a:latin typeface="Jost Medium"/>
                <a:ea typeface="Jost Medium"/>
                <a:cs typeface="Jost Medium"/>
                <a:sym typeface="Jost Medium"/>
              </a:defRPr>
            </a:lvl1pPr>
            <a:lvl2pPr indent="-381000" lvl="1" marL="914400" marR="0" rtl="0" algn="l">
              <a:lnSpc>
                <a:spcPct val="90000"/>
              </a:lnSpc>
              <a:spcBef>
                <a:spcPts val="500"/>
              </a:spcBef>
              <a:spcAft>
                <a:spcPts val="0"/>
              </a:spcAft>
              <a:buClr>
                <a:srgbClr val="173478"/>
              </a:buClr>
              <a:buSzPts val="2400"/>
              <a:buFont typeface="Jost"/>
              <a:buChar char="•"/>
              <a:defRPr i="0" sz="2400" u="none" cap="none" strike="noStrike">
                <a:solidFill>
                  <a:srgbClr val="173478"/>
                </a:solidFill>
                <a:latin typeface="Jost"/>
                <a:ea typeface="Jost"/>
                <a:cs typeface="Jost"/>
                <a:sym typeface="Jost"/>
              </a:defRPr>
            </a:lvl2pPr>
            <a:lvl3pPr indent="-355600" lvl="2" marL="1371600" marR="0" rtl="0" algn="l">
              <a:lnSpc>
                <a:spcPct val="90000"/>
              </a:lnSpc>
              <a:spcBef>
                <a:spcPts val="500"/>
              </a:spcBef>
              <a:spcAft>
                <a:spcPts val="0"/>
              </a:spcAft>
              <a:buClr>
                <a:srgbClr val="173478"/>
              </a:buClr>
              <a:buSzPts val="2000"/>
              <a:buFont typeface="Jost"/>
              <a:buChar char="•"/>
              <a:defRPr i="0" sz="2000" u="none" cap="none" strike="noStrike">
                <a:solidFill>
                  <a:srgbClr val="173478"/>
                </a:solidFill>
                <a:latin typeface="Jost"/>
                <a:ea typeface="Jost"/>
                <a:cs typeface="Jost"/>
                <a:sym typeface="Jost"/>
              </a:defRPr>
            </a:lvl3pPr>
            <a:lvl4pPr indent="-349250" lvl="3" marL="1828800" marR="0" rtl="0" algn="l">
              <a:lnSpc>
                <a:spcPct val="90000"/>
              </a:lnSpc>
              <a:spcBef>
                <a:spcPts val="500"/>
              </a:spcBef>
              <a:spcAft>
                <a:spcPts val="0"/>
              </a:spcAft>
              <a:buClr>
                <a:srgbClr val="173478"/>
              </a:buClr>
              <a:buSzPts val="1900"/>
              <a:buFont typeface="Jost"/>
              <a:buChar char="•"/>
              <a:defRPr i="0" sz="1900" u="none" cap="none" strike="noStrike">
                <a:solidFill>
                  <a:srgbClr val="173478"/>
                </a:solidFill>
                <a:latin typeface="Jost"/>
                <a:ea typeface="Jost"/>
                <a:cs typeface="Jost"/>
                <a:sym typeface="Jost"/>
              </a:defRPr>
            </a:lvl4pPr>
            <a:lvl5pPr indent="-349250" lvl="4" marL="2286000" marR="0" rtl="0" algn="l">
              <a:lnSpc>
                <a:spcPct val="90000"/>
              </a:lnSpc>
              <a:spcBef>
                <a:spcPts val="500"/>
              </a:spcBef>
              <a:spcAft>
                <a:spcPts val="0"/>
              </a:spcAft>
              <a:buClr>
                <a:srgbClr val="173478"/>
              </a:buClr>
              <a:buSzPts val="1900"/>
              <a:buFont typeface="Jost"/>
              <a:buChar char="•"/>
              <a:defRPr i="0" sz="1900" u="none" cap="none" strike="noStrike">
                <a:solidFill>
                  <a:srgbClr val="173478"/>
                </a:solidFill>
                <a:latin typeface="Jost"/>
                <a:ea typeface="Jost"/>
                <a:cs typeface="Jost"/>
                <a:sym typeface="Jost"/>
              </a:defRPr>
            </a:lvl5pPr>
            <a:lvl6pPr indent="-349250" lvl="5" marL="2743200" marR="0" rtl="0" algn="l">
              <a:lnSpc>
                <a:spcPct val="90000"/>
              </a:lnSpc>
              <a:spcBef>
                <a:spcPts val="500"/>
              </a:spcBef>
              <a:spcAft>
                <a:spcPts val="0"/>
              </a:spcAft>
              <a:buClr>
                <a:schemeClr val="dk1"/>
              </a:buClr>
              <a:buSzPts val="1900"/>
              <a:buFont typeface="Jost"/>
              <a:buChar char="•"/>
              <a:defRPr i="0" sz="1900" u="none" cap="none" strike="noStrike">
                <a:solidFill>
                  <a:schemeClr val="dk1"/>
                </a:solidFill>
                <a:latin typeface="Jost"/>
                <a:ea typeface="Jost"/>
                <a:cs typeface="Jost"/>
                <a:sym typeface="Jost"/>
              </a:defRPr>
            </a:lvl6pPr>
            <a:lvl7pPr indent="-349250" lvl="6" marL="3200400" marR="0" rtl="0" algn="l">
              <a:lnSpc>
                <a:spcPct val="90000"/>
              </a:lnSpc>
              <a:spcBef>
                <a:spcPts val="500"/>
              </a:spcBef>
              <a:spcAft>
                <a:spcPts val="0"/>
              </a:spcAft>
              <a:buClr>
                <a:schemeClr val="dk1"/>
              </a:buClr>
              <a:buSzPts val="1900"/>
              <a:buFont typeface="Jost"/>
              <a:buChar char="•"/>
              <a:defRPr i="0" sz="1900" u="none" cap="none" strike="noStrike">
                <a:solidFill>
                  <a:schemeClr val="dk1"/>
                </a:solidFill>
                <a:latin typeface="Jost"/>
                <a:ea typeface="Jost"/>
                <a:cs typeface="Jost"/>
                <a:sym typeface="Jost"/>
              </a:defRPr>
            </a:lvl7pPr>
            <a:lvl8pPr indent="-349250" lvl="7" marL="3657600" marR="0" rtl="0" algn="l">
              <a:lnSpc>
                <a:spcPct val="90000"/>
              </a:lnSpc>
              <a:spcBef>
                <a:spcPts val="500"/>
              </a:spcBef>
              <a:spcAft>
                <a:spcPts val="0"/>
              </a:spcAft>
              <a:buClr>
                <a:schemeClr val="dk1"/>
              </a:buClr>
              <a:buSzPts val="1900"/>
              <a:buFont typeface="Jost"/>
              <a:buChar char="•"/>
              <a:defRPr i="0" sz="1900" u="none" cap="none" strike="noStrike">
                <a:solidFill>
                  <a:schemeClr val="dk1"/>
                </a:solidFill>
                <a:latin typeface="Jost"/>
                <a:ea typeface="Jost"/>
                <a:cs typeface="Jost"/>
                <a:sym typeface="Jost"/>
              </a:defRPr>
            </a:lvl8pPr>
            <a:lvl9pPr indent="-349250" lvl="8" marL="4114800" marR="0" rtl="0" algn="l">
              <a:lnSpc>
                <a:spcPct val="90000"/>
              </a:lnSpc>
              <a:spcBef>
                <a:spcPts val="500"/>
              </a:spcBef>
              <a:spcAft>
                <a:spcPts val="0"/>
              </a:spcAft>
              <a:buClr>
                <a:schemeClr val="dk1"/>
              </a:buClr>
              <a:buSzPts val="1900"/>
              <a:buFont typeface="Jost"/>
              <a:buChar char="•"/>
              <a:defRPr i="0" sz="1900" u="none" cap="none" strike="noStrike">
                <a:solidFill>
                  <a:schemeClr val="dk1"/>
                </a:solidFill>
                <a:latin typeface="Jost"/>
                <a:ea typeface="Jost"/>
                <a:cs typeface="Jost"/>
                <a:sym typeface="Jost"/>
              </a:defRPr>
            </a:lvl9pPr>
          </a:lstStyle>
          <a:p/>
        </p:txBody>
      </p:sp>
      <p:sp>
        <p:nvSpPr>
          <p:cNvPr id="422" name="Google Shape;422;p8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5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2pPr>
            <a:lvl3pPr lvl="2"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3pPr>
            <a:lvl4pPr lvl="3"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4pPr>
            <a:lvl5pPr lvl="4"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5pPr>
            <a:lvl6pPr lvl="5"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6pPr>
            <a:lvl7pPr lvl="6"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7pPr>
            <a:lvl8pPr lvl="7"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8pPr>
            <a:lvl9pPr lvl="8"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9pPr>
          </a:lstStyle>
          <a:p/>
        </p:txBody>
      </p:sp>
      <p:sp>
        <p:nvSpPr>
          <p:cNvPr id="423" name="Google Shape;423;p8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5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2pPr>
            <a:lvl3pPr lvl="2"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3pPr>
            <a:lvl4pPr lvl="3"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4pPr>
            <a:lvl5pPr lvl="4"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5pPr>
            <a:lvl6pPr lvl="5"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6pPr>
            <a:lvl7pPr lvl="6"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7pPr>
            <a:lvl8pPr lvl="7"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8pPr>
            <a:lvl9pPr lvl="8"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9pPr>
          </a:lstStyle>
          <a:p/>
        </p:txBody>
      </p:sp>
      <p:sp>
        <p:nvSpPr>
          <p:cNvPr id="424" name="Google Shape;424;p8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4" r:id="rId19"/>
    <p:sldLayoutId id="2147483745" r:id="rId20"/>
    <p:sldLayoutId id="2147483746" r:id="rId21"/>
    <p:sldLayoutId id="2147483747" r:id="rId22"/>
    <p:sldLayoutId id="2147483748" r:id="rId23"/>
    <p:sldLayoutId id="2147483749" r:id="rId24"/>
    <p:sldLayoutId id="2147483750" r:id="rId25"/>
    <p:sldLayoutId id="2147483751" r:id="rId26"/>
    <p:sldLayoutId id="2147483752" r:id="rId27"/>
    <p:sldLayoutId id="2147483753" r:id="rId28"/>
    <p:sldLayoutId id="2147483754" r:id="rId29"/>
    <p:sldLayoutId id="2147483755" r:id="rId30"/>
    <p:sldLayoutId id="2147483756" r:id="rId31"/>
    <p:sldLayoutId id="2147483757" r:id="rId32"/>
    <p:sldLayoutId id="2147483758" r:id="rId33"/>
    <p:sldLayoutId id="2147483759" r:id="rId34"/>
    <p:sldLayoutId id="2147483760" r:id="rId3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78" name="Shape 578"/>
        <p:cNvGrpSpPr/>
        <p:nvPr/>
      </p:nvGrpSpPr>
      <p:grpSpPr>
        <a:xfrm>
          <a:off x="0" y="0"/>
          <a:ext cx="0" cy="0"/>
          <a:chOff x="0" y="0"/>
          <a:chExt cx="0" cy="0"/>
        </a:xfrm>
      </p:grpSpPr>
      <p:sp>
        <p:nvSpPr>
          <p:cNvPr id="579" name="Google Shape;579;p11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p:txBody>
      </p:sp>
      <p:sp>
        <p:nvSpPr>
          <p:cNvPr id="580" name="Google Shape;580;p118"/>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1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
        <p:nvSpPr>
          <p:cNvPr id="581" name="Google Shape;581;p11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5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2pPr>
            <a:lvl3pPr lvl="2"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3pPr>
            <a:lvl4pPr lvl="3"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4pPr>
            <a:lvl5pPr lvl="4"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5pPr>
            <a:lvl6pPr lvl="5"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6pPr>
            <a:lvl7pPr lvl="6"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7pPr>
            <a:lvl8pPr lvl="7"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8pPr>
            <a:lvl9pPr lvl="8"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9pPr>
          </a:lstStyle>
          <a:p/>
        </p:txBody>
      </p:sp>
      <p:sp>
        <p:nvSpPr>
          <p:cNvPr id="582" name="Google Shape;582;p11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5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2pPr>
            <a:lvl3pPr lvl="2"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3pPr>
            <a:lvl4pPr lvl="3"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4pPr>
            <a:lvl5pPr lvl="4"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5pPr>
            <a:lvl6pPr lvl="5"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6pPr>
            <a:lvl7pPr lvl="6"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7pPr>
            <a:lvl8pPr lvl="7"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8pPr>
            <a:lvl9pPr lvl="8"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9pPr>
          </a:lstStyle>
          <a:p/>
        </p:txBody>
      </p:sp>
      <p:sp>
        <p:nvSpPr>
          <p:cNvPr id="583" name="Google Shape;583;p11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xml"/><Relationship Id="rId3" Type="http://schemas.openxmlformats.org/officeDocument/2006/relationships/image" Target="../media/image6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0.xml"/><Relationship Id="rId3" Type="http://schemas.openxmlformats.org/officeDocument/2006/relationships/image" Target="../media/image9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1.xml"/><Relationship Id="rId3" Type="http://schemas.openxmlformats.org/officeDocument/2006/relationships/image" Target="../media/image82.png"/><Relationship Id="rId4" Type="http://schemas.openxmlformats.org/officeDocument/2006/relationships/image" Target="../media/image77.png"/><Relationship Id="rId5" Type="http://schemas.openxmlformats.org/officeDocument/2006/relationships/hyperlink" Target="http://perts.me/H6AK" TargetMode="External"/><Relationship Id="rId6" Type="http://schemas.openxmlformats.org/officeDocument/2006/relationships/image" Target="../media/image88.png"/><Relationship Id="rId7" Type="http://schemas.openxmlformats.org/officeDocument/2006/relationships/image" Target="../media/image8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3.xml"/><Relationship Id="rId3" Type="http://schemas.openxmlformats.org/officeDocument/2006/relationships/image" Target="../media/image8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14.xml"/><Relationship Id="rId3" Type="http://schemas.openxmlformats.org/officeDocument/2006/relationships/image" Target="../media/image96.jpg"/><Relationship Id="rId4" Type="http://schemas.openxmlformats.org/officeDocument/2006/relationships/image" Target="../media/image93.jpg"/><Relationship Id="rId5" Type="http://schemas.openxmlformats.org/officeDocument/2006/relationships/image" Target="../media/image9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16.xml"/><Relationship Id="rId3" Type="http://schemas.openxmlformats.org/officeDocument/2006/relationships/image" Target="../media/image8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9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3.xml"/><Relationship Id="rId3" Type="http://schemas.openxmlformats.org/officeDocument/2006/relationships/image" Target="../media/image67.jpg"/><Relationship Id="rId4" Type="http://schemas.openxmlformats.org/officeDocument/2006/relationships/image" Target="../media/image93.jpg"/><Relationship Id="rId5" Type="http://schemas.openxmlformats.org/officeDocument/2006/relationships/image" Target="../media/image94.jpg"/><Relationship Id="rId6" Type="http://schemas.openxmlformats.org/officeDocument/2006/relationships/image" Target="../media/image7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8.xml"/><Relationship Id="rId3" Type="http://schemas.openxmlformats.org/officeDocument/2006/relationships/image" Target="../media/image71.png"/><Relationship Id="rId4" Type="http://schemas.openxmlformats.org/officeDocument/2006/relationships/image" Target="../media/image73.png"/><Relationship Id="rId5" Type="http://schemas.openxmlformats.org/officeDocument/2006/relationships/image" Target="../media/image9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9.xml"/><Relationship Id="rId3" Type="http://schemas.openxmlformats.org/officeDocument/2006/relationships/image" Target="../media/image75.png"/><Relationship Id="rId4" Type="http://schemas.openxmlformats.org/officeDocument/2006/relationships/image" Target="../media/image8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pic>
        <p:nvPicPr>
          <p:cNvPr descr="A picture containing text, sign, screenshot&#10;&#10;Description automatically generated" id="657" name="Google Shape;657;p130"/>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658" name="Google Shape;658;p130"/>
          <p:cNvSpPr txBox="1"/>
          <p:nvPr>
            <p:ph idx="4294967295" type="body"/>
          </p:nvPr>
        </p:nvSpPr>
        <p:spPr>
          <a:xfrm>
            <a:off x="3534075" y="2542300"/>
            <a:ext cx="5882100" cy="3043200"/>
          </a:xfrm>
          <a:prstGeom prst="rect">
            <a:avLst/>
          </a:prstGeom>
        </p:spPr>
        <p:txBody>
          <a:bodyPr anchorCtr="0" anchor="t" bIns="45700" lIns="91425" spcFirstLastPara="1" rIns="91425" wrap="square" tIns="45700">
            <a:normAutofit fontScale="55000" lnSpcReduction="20000"/>
          </a:bodyPr>
          <a:lstStyle/>
          <a:p>
            <a:pPr indent="0" lvl="0" marL="0" rtl="0" algn="l">
              <a:spcBef>
                <a:spcPts val="1000"/>
              </a:spcBef>
              <a:spcAft>
                <a:spcPts val="0"/>
              </a:spcAft>
              <a:buNone/>
            </a:pPr>
            <a:r>
              <a:rPr b="1" lang="en-US" sz="4300">
                <a:solidFill>
                  <a:srgbClr val="1F4388"/>
                </a:solidFill>
                <a:latin typeface="Jost"/>
                <a:ea typeface="Jost"/>
                <a:cs typeface="Jost"/>
                <a:sym typeface="Jost"/>
              </a:rPr>
              <a:t>Leveraging Student Feedback to Improve the Learning Environment: A Discussion with Solving with Students Cadre Participants</a:t>
            </a:r>
            <a:endParaRPr b="1" sz="4300">
              <a:solidFill>
                <a:srgbClr val="1F4388"/>
              </a:solidFill>
              <a:latin typeface="Jost"/>
              <a:ea typeface="Jost"/>
              <a:cs typeface="Jost"/>
              <a:sym typeface="Jost"/>
            </a:endParaRPr>
          </a:p>
          <a:p>
            <a:pPr indent="0" lvl="0" marL="0" rtl="0" algn="l">
              <a:spcBef>
                <a:spcPts val="1000"/>
              </a:spcBef>
              <a:spcAft>
                <a:spcPts val="0"/>
              </a:spcAft>
              <a:buNone/>
            </a:pPr>
            <a:r>
              <a:t/>
            </a:r>
            <a:endParaRPr>
              <a:latin typeface="Jost"/>
              <a:ea typeface="Jost"/>
              <a:cs typeface="Jost"/>
              <a:sym typeface="Jost"/>
            </a:endParaRPr>
          </a:p>
          <a:p>
            <a:pPr indent="0" lvl="0" marL="0" rtl="0" algn="l">
              <a:spcBef>
                <a:spcPts val="1000"/>
              </a:spcBef>
              <a:spcAft>
                <a:spcPts val="0"/>
              </a:spcAft>
              <a:buNone/>
            </a:pPr>
            <a:r>
              <a:t/>
            </a:r>
            <a:endParaRPr sz="3200">
              <a:solidFill>
                <a:srgbClr val="1F4388"/>
              </a:solidFill>
              <a:latin typeface="Jost"/>
              <a:ea typeface="Jost"/>
              <a:cs typeface="Jost"/>
              <a:sym typeface="Jost"/>
            </a:endParaRPr>
          </a:p>
          <a:p>
            <a:pPr indent="0" lvl="0" marL="0" rtl="0" algn="l">
              <a:spcBef>
                <a:spcPts val="1000"/>
              </a:spcBef>
              <a:spcAft>
                <a:spcPts val="0"/>
              </a:spcAft>
              <a:buNone/>
            </a:pPr>
            <a:r>
              <a:rPr lang="en-US" sz="3200">
                <a:solidFill>
                  <a:srgbClr val="1F4388"/>
                </a:solidFill>
                <a:latin typeface="Jost"/>
                <a:ea typeface="Jost"/>
                <a:cs typeface="Jost"/>
                <a:sym typeface="Jost"/>
              </a:rPr>
              <a:t>Katrice Dixon, Broward County </a:t>
            </a:r>
            <a:endParaRPr sz="3200">
              <a:solidFill>
                <a:srgbClr val="1F4388"/>
              </a:solidFill>
              <a:latin typeface="Jost"/>
              <a:ea typeface="Jost"/>
              <a:cs typeface="Jost"/>
              <a:sym typeface="Jost"/>
            </a:endParaRPr>
          </a:p>
          <a:p>
            <a:pPr indent="0" lvl="0" marL="0" rtl="0" algn="l">
              <a:spcBef>
                <a:spcPts val="1000"/>
              </a:spcBef>
              <a:spcAft>
                <a:spcPts val="0"/>
              </a:spcAft>
              <a:buNone/>
            </a:pPr>
            <a:r>
              <a:rPr lang="en-US" sz="3200">
                <a:solidFill>
                  <a:srgbClr val="1F4388"/>
                </a:solidFill>
                <a:latin typeface="Jost"/>
                <a:ea typeface="Jost"/>
                <a:cs typeface="Jost"/>
                <a:sym typeface="Jost"/>
              </a:rPr>
              <a:t>Alexia Hamilton, Broward County</a:t>
            </a:r>
            <a:endParaRPr sz="3200">
              <a:solidFill>
                <a:srgbClr val="1F4388"/>
              </a:solidFill>
              <a:latin typeface="Jost"/>
              <a:ea typeface="Jost"/>
              <a:cs typeface="Jost"/>
              <a:sym typeface="Jost"/>
            </a:endParaRPr>
          </a:p>
          <a:p>
            <a:pPr indent="0" lvl="0" marL="0" rtl="0" algn="l">
              <a:spcBef>
                <a:spcPts val="1000"/>
              </a:spcBef>
              <a:spcAft>
                <a:spcPts val="0"/>
              </a:spcAft>
              <a:buNone/>
            </a:pPr>
            <a:r>
              <a:rPr lang="en-US" sz="3200">
                <a:solidFill>
                  <a:srgbClr val="1F4388"/>
                </a:solidFill>
                <a:latin typeface="Jost"/>
                <a:ea typeface="Jost"/>
                <a:cs typeface="Jost"/>
                <a:sym typeface="Jost"/>
              </a:rPr>
              <a:t>Jordan Kobelin, Clay County</a:t>
            </a:r>
            <a:endParaRPr sz="3200">
              <a:solidFill>
                <a:srgbClr val="1F4388"/>
              </a:solidFill>
              <a:latin typeface="Jost"/>
              <a:ea typeface="Jost"/>
              <a:cs typeface="Jost"/>
              <a:sym typeface="Jost"/>
            </a:endParaRPr>
          </a:p>
          <a:p>
            <a:pPr indent="0" lvl="0" marL="0" rtl="0" algn="l">
              <a:spcBef>
                <a:spcPts val="1000"/>
              </a:spcBef>
              <a:spcAft>
                <a:spcPts val="0"/>
              </a:spcAft>
              <a:buNone/>
            </a:pPr>
            <a:r>
              <a:rPr lang="en-US" sz="3200">
                <a:solidFill>
                  <a:srgbClr val="1F4388"/>
                </a:solidFill>
                <a:latin typeface="Jost"/>
                <a:ea typeface="Jost"/>
                <a:cs typeface="Jost"/>
                <a:sym typeface="Jost"/>
              </a:rPr>
              <a:t>Hillary Van Dyke, Impact Florida</a:t>
            </a:r>
            <a:endParaRPr sz="3200">
              <a:solidFill>
                <a:srgbClr val="1F4388"/>
              </a:solidFill>
              <a:latin typeface="Jost"/>
              <a:ea typeface="Jost"/>
              <a:cs typeface="Jost"/>
              <a:sym typeface="Jos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sp>
        <p:nvSpPr>
          <p:cNvPr id="743" name="Google Shape;743;p139"/>
          <p:cNvSpPr txBox="1"/>
          <p:nvPr>
            <p:ph type="ctrTitle"/>
          </p:nvPr>
        </p:nvSpPr>
        <p:spPr>
          <a:xfrm>
            <a:off x="591000" y="610700"/>
            <a:ext cx="10880400" cy="9915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35496"/>
              </a:buClr>
              <a:buSzPts val="4800"/>
              <a:buFont typeface="Avenir"/>
              <a:buNone/>
            </a:pPr>
            <a:r>
              <a:t/>
            </a:r>
            <a:endParaRPr sz="2000">
              <a:solidFill>
                <a:srgbClr val="035496"/>
              </a:solidFill>
            </a:endParaRPr>
          </a:p>
          <a:p>
            <a:pPr indent="0" lvl="0" marL="0" rtl="0" algn="l">
              <a:spcBef>
                <a:spcPts val="0"/>
              </a:spcBef>
              <a:spcAft>
                <a:spcPts val="0"/>
              </a:spcAft>
              <a:buClr>
                <a:schemeClr val="dk1"/>
              </a:buClr>
              <a:buSzPts val="1500"/>
              <a:buFont typeface="Arial"/>
              <a:buNone/>
            </a:pPr>
            <a:r>
              <a:rPr lang="en-US" sz="3600">
                <a:solidFill>
                  <a:srgbClr val="015597"/>
                </a:solidFill>
                <a:latin typeface="Avenir"/>
                <a:ea typeface="Avenir"/>
                <a:cs typeface="Avenir"/>
                <a:sym typeface="Avenir"/>
              </a:rPr>
              <a:t>What is Elevate?</a:t>
            </a:r>
            <a:endParaRPr sz="4300">
              <a:solidFill>
                <a:srgbClr val="015597"/>
              </a:solidFill>
              <a:latin typeface="Avenir"/>
              <a:ea typeface="Avenir"/>
              <a:cs typeface="Avenir"/>
              <a:sym typeface="Avenir"/>
            </a:endParaRPr>
          </a:p>
          <a:p>
            <a:pPr indent="0" lvl="0" marL="0" rtl="0" algn="l">
              <a:lnSpc>
                <a:spcPct val="90000"/>
              </a:lnSpc>
              <a:spcBef>
                <a:spcPts val="0"/>
              </a:spcBef>
              <a:spcAft>
                <a:spcPts val="0"/>
              </a:spcAft>
              <a:buClr>
                <a:srgbClr val="035496"/>
              </a:buClr>
              <a:buSzPts val="4800"/>
              <a:buFont typeface="Avenir"/>
              <a:buNone/>
            </a:pPr>
            <a:r>
              <a:t/>
            </a:r>
            <a:endParaRPr sz="2700"/>
          </a:p>
          <a:p>
            <a:pPr indent="0" lvl="0" marL="0" rtl="0" algn="r">
              <a:lnSpc>
                <a:spcPct val="90000"/>
              </a:lnSpc>
              <a:spcBef>
                <a:spcPts val="0"/>
              </a:spcBef>
              <a:spcAft>
                <a:spcPts val="0"/>
              </a:spcAft>
              <a:buClr>
                <a:srgbClr val="035496"/>
              </a:buClr>
              <a:buSzPts val="4800"/>
              <a:buFont typeface="Avenir"/>
              <a:buNone/>
            </a:pPr>
            <a:br>
              <a:rPr lang="en-US" sz="4300"/>
            </a:br>
            <a:endParaRPr sz="2900"/>
          </a:p>
        </p:txBody>
      </p:sp>
      <p:sp>
        <p:nvSpPr>
          <p:cNvPr id="744" name="Google Shape;744;p139"/>
          <p:cNvSpPr/>
          <p:nvPr/>
        </p:nvSpPr>
        <p:spPr>
          <a:xfrm>
            <a:off x="6003667" y="3236640"/>
            <a:ext cx="184800" cy="384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900" u="none" cap="none" strike="noStrike">
                <a:solidFill>
                  <a:schemeClr val="dk1"/>
                </a:solidFill>
                <a:latin typeface="Calibri"/>
                <a:ea typeface="Calibri"/>
                <a:cs typeface="Calibri"/>
                <a:sym typeface="Calibri"/>
              </a:rPr>
              <a:t> </a:t>
            </a:r>
            <a:endParaRPr sz="1900"/>
          </a:p>
        </p:txBody>
      </p:sp>
      <p:sp>
        <p:nvSpPr>
          <p:cNvPr id="745" name="Google Shape;745;p139"/>
          <p:cNvSpPr txBox="1"/>
          <p:nvPr/>
        </p:nvSpPr>
        <p:spPr>
          <a:xfrm>
            <a:off x="591000" y="1728525"/>
            <a:ext cx="4659600" cy="38379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None/>
            </a:pPr>
            <a:r>
              <a:rPr lang="en-US" sz="3300">
                <a:solidFill>
                  <a:schemeClr val="dk1"/>
                </a:solidFill>
                <a:latin typeface="Avenir"/>
                <a:ea typeface="Avenir"/>
                <a:cs typeface="Avenir"/>
                <a:sym typeface="Avenir"/>
              </a:rPr>
              <a:t>A professional learning program that elevates students voice to help educators create engaging and equitable experiences that support learning. </a:t>
            </a:r>
            <a:br>
              <a:rPr lang="en-US" sz="3400">
                <a:solidFill>
                  <a:schemeClr val="dk1"/>
                </a:solidFill>
                <a:latin typeface="Avenir"/>
                <a:ea typeface="Avenir"/>
                <a:cs typeface="Avenir"/>
                <a:sym typeface="Avenir"/>
              </a:rPr>
            </a:br>
            <a:endParaRPr sz="1900">
              <a:latin typeface="Avenir"/>
              <a:ea typeface="Avenir"/>
              <a:cs typeface="Avenir"/>
              <a:sym typeface="Avenir"/>
            </a:endParaRPr>
          </a:p>
        </p:txBody>
      </p:sp>
      <p:sp>
        <p:nvSpPr>
          <p:cNvPr id="746" name="Google Shape;746;p139"/>
          <p:cNvSpPr txBox="1"/>
          <p:nvPr/>
        </p:nvSpPr>
        <p:spPr>
          <a:xfrm>
            <a:off x="99267" y="6409500"/>
            <a:ext cx="6451500" cy="6723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None/>
            </a:pPr>
            <a:r>
              <a:t/>
            </a:r>
            <a:endParaRPr sz="1900"/>
          </a:p>
        </p:txBody>
      </p:sp>
      <p:pic>
        <p:nvPicPr>
          <p:cNvPr id="747" name="Google Shape;747;p139"/>
          <p:cNvPicPr preferRelativeResize="0"/>
          <p:nvPr/>
        </p:nvPicPr>
        <p:blipFill>
          <a:blip r:embed="rId3">
            <a:alphaModFix/>
          </a:blip>
          <a:stretch>
            <a:fillRect/>
          </a:stretch>
        </p:blipFill>
        <p:spPr>
          <a:xfrm>
            <a:off x="5411967" y="818867"/>
            <a:ext cx="6592234" cy="477506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2" name="Shape 752"/>
        <p:cNvGrpSpPr/>
        <p:nvPr/>
      </p:nvGrpSpPr>
      <p:grpSpPr>
        <a:xfrm>
          <a:off x="0" y="0"/>
          <a:ext cx="0" cy="0"/>
          <a:chOff x="0" y="0"/>
          <a:chExt cx="0" cy="0"/>
        </a:xfrm>
      </p:grpSpPr>
      <p:sp>
        <p:nvSpPr>
          <p:cNvPr id="753" name="Google Shape;753;p140"/>
          <p:cNvSpPr/>
          <p:nvPr/>
        </p:nvSpPr>
        <p:spPr>
          <a:xfrm>
            <a:off x="0" y="0"/>
            <a:ext cx="12192000" cy="979500"/>
          </a:xfrm>
          <a:prstGeom prst="rect">
            <a:avLst/>
          </a:prstGeom>
          <a:solidFill>
            <a:srgbClr val="035496"/>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754" name="Google Shape;754;p140"/>
          <p:cNvSpPr txBox="1"/>
          <p:nvPr/>
        </p:nvSpPr>
        <p:spPr>
          <a:xfrm>
            <a:off x="341819" y="211533"/>
            <a:ext cx="11508300" cy="701100"/>
          </a:xfrm>
          <a:prstGeom prst="rect">
            <a:avLst/>
          </a:prstGeom>
          <a:noFill/>
          <a:ln>
            <a:noFill/>
          </a:ln>
        </p:spPr>
        <p:txBody>
          <a:bodyPr anchorCtr="0" anchor="ctr" bIns="60925" lIns="121900" spcFirstLastPara="1" rIns="121900" wrap="square" tIns="60925">
            <a:noAutofit/>
          </a:bodyPr>
          <a:lstStyle/>
          <a:p>
            <a:pPr indent="0" lvl="0" marL="0" marR="0" rtl="0" algn="ctr">
              <a:lnSpc>
                <a:spcPct val="90000"/>
              </a:lnSpc>
              <a:spcBef>
                <a:spcPts val="0"/>
              </a:spcBef>
              <a:spcAft>
                <a:spcPts val="0"/>
              </a:spcAft>
              <a:buClr>
                <a:schemeClr val="lt1"/>
              </a:buClr>
              <a:buSzPts val="3100"/>
              <a:buFont typeface="Avenir"/>
              <a:buNone/>
            </a:pPr>
            <a:r>
              <a:rPr b="1" lang="en-US" sz="3100">
                <a:solidFill>
                  <a:schemeClr val="lt1"/>
                </a:solidFill>
                <a:latin typeface="Avenir"/>
                <a:ea typeface="Avenir"/>
                <a:cs typeface="Avenir"/>
                <a:sym typeface="Avenir"/>
              </a:rPr>
              <a:t>Fast &amp;  Easy</a:t>
            </a:r>
            <a:endParaRPr sz="1900"/>
          </a:p>
        </p:txBody>
      </p:sp>
      <p:sp>
        <p:nvSpPr>
          <p:cNvPr id="755" name="Google Shape;755;p140"/>
          <p:cNvSpPr/>
          <p:nvPr/>
        </p:nvSpPr>
        <p:spPr>
          <a:xfrm>
            <a:off x="1842005" y="1666804"/>
            <a:ext cx="10350000" cy="533700"/>
          </a:xfrm>
          <a:prstGeom prst="rect">
            <a:avLst/>
          </a:prstGeom>
          <a:noFill/>
          <a:ln>
            <a:noFill/>
          </a:ln>
        </p:spPr>
        <p:txBody>
          <a:bodyPr anchorCtr="0" anchor="t" bIns="60925" lIns="121900" spcFirstLastPara="1" rIns="121900" wrap="square" tIns="60925">
            <a:noAutofit/>
          </a:bodyPr>
          <a:lstStyle/>
          <a:p>
            <a:pPr indent="0" lvl="0" marL="0" marR="0" rtl="0" algn="l">
              <a:spcBef>
                <a:spcPts val="0"/>
              </a:spcBef>
              <a:spcAft>
                <a:spcPts val="0"/>
              </a:spcAft>
              <a:buNone/>
            </a:pPr>
            <a:r>
              <a:t/>
            </a:r>
            <a:endParaRPr sz="2700">
              <a:solidFill>
                <a:schemeClr val="dk1"/>
              </a:solidFill>
              <a:latin typeface="Avenir"/>
              <a:ea typeface="Avenir"/>
              <a:cs typeface="Avenir"/>
              <a:sym typeface="Avenir"/>
            </a:endParaRPr>
          </a:p>
        </p:txBody>
      </p:sp>
      <p:pic>
        <p:nvPicPr>
          <p:cNvPr id="756" name="Google Shape;756;p140"/>
          <p:cNvPicPr preferRelativeResize="0"/>
          <p:nvPr/>
        </p:nvPicPr>
        <p:blipFill rotWithShape="1">
          <a:blip r:embed="rId3">
            <a:alphaModFix/>
          </a:blip>
          <a:srcRect b="0" l="0" r="0" t="0"/>
          <a:stretch/>
        </p:blipFill>
        <p:spPr>
          <a:xfrm>
            <a:off x="425333" y="1173068"/>
            <a:ext cx="1216152" cy="1216152"/>
          </a:xfrm>
          <a:prstGeom prst="rect">
            <a:avLst/>
          </a:prstGeom>
          <a:noFill/>
          <a:ln>
            <a:noFill/>
          </a:ln>
        </p:spPr>
      </p:pic>
      <p:pic>
        <p:nvPicPr>
          <p:cNvPr id="757" name="Google Shape;757;p140"/>
          <p:cNvPicPr preferRelativeResize="0"/>
          <p:nvPr/>
        </p:nvPicPr>
        <p:blipFill rotWithShape="1">
          <a:blip r:embed="rId4">
            <a:alphaModFix/>
          </a:blip>
          <a:srcRect b="0" l="0" r="0" t="0"/>
          <a:stretch/>
        </p:blipFill>
        <p:spPr>
          <a:xfrm>
            <a:off x="433533" y="2545773"/>
            <a:ext cx="1307866" cy="1281176"/>
          </a:xfrm>
          <a:prstGeom prst="rect">
            <a:avLst/>
          </a:prstGeom>
          <a:noFill/>
          <a:ln>
            <a:noFill/>
          </a:ln>
        </p:spPr>
      </p:pic>
      <p:sp>
        <p:nvSpPr>
          <p:cNvPr id="758" name="Google Shape;758;p140"/>
          <p:cNvSpPr/>
          <p:nvPr/>
        </p:nvSpPr>
        <p:spPr>
          <a:xfrm>
            <a:off x="1842000" y="1438250"/>
            <a:ext cx="9916500" cy="4949100"/>
          </a:xfrm>
          <a:prstGeom prst="rect">
            <a:avLst/>
          </a:prstGeom>
          <a:noFill/>
          <a:ln>
            <a:noFill/>
          </a:ln>
        </p:spPr>
        <p:txBody>
          <a:bodyPr anchorCtr="0" anchor="t" bIns="60925" lIns="121900" spcFirstLastPara="1" rIns="121900" wrap="square" tIns="60925">
            <a:noAutofit/>
          </a:bodyPr>
          <a:lstStyle/>
          <a:p>
            <a:pPr indent="-400050" lvl="0" marL="457200" rtl="0" algn="l">
              <a:lnSpc>
                <a:spcPct val="115000"/>
              </a:lnSpc>
              <a:spcBef>
                <a:spcPts val="1000"/>
              </a:spcBef>
              <a:spcAft>
                <a:spcPts val="0"/>
              </a:spcAft>
              <a:buSzPts val="2700"/>
              <a:buFont typeface="Avenir"/>
              <a:buChar char="●"/>
            </a:pPr>
            <a:r>
              <a:rPr lang="en-US" sz="2700">
                <a:solidFill>
                  <a:srgbClr val="035496"/>
                </a:solidFill>
                <a:latin typeface="Avenir"/>
                <a:ea typeface="Avenir"/>
                <a:cs typeface="Avenir"/>
                <a:sym typeface="Avenir"/>
              </a:rPr>
              <a:t>Surveys take 5-10 minutes</a:t>
            </a:r>
            <a:r>
              <a:rPr lang="en-US" sz="2700">
                <a:solidFill>
                  <a:schemeClr val="dk1"/>
                </a:solidFill>
                <a:latin typeface="Avenir"/>
                <a:ea typeface="Avenir"/>
                <a:cs typeface="Avenir"/>
                <a:sym typeface="Avenir"/>
              </a:rPr>
              <a:t>.  Take a sample survey at </a:t>
            </a:r>
            <a:r>
              <a:rPr lang="en-US" sz="2700" u="sng">
                <a:solidFill>
                  <a:srgbClr val="1155CC"/>
                </a:solidFill>
                <a:highlight>
                  <a:srgbClr val="FFFFFF"/>
                </a:highlight>
                <a:hlinkClick r:id="rId5">
                  <a:extLst>
                    <a:ext uri="{A12FA001-AC4F-418D-AE19-62706E023703}">
                      <ahyp:hlinkClr val="tx"/>
                    </a:ext>
                  </a:extLst>
                </a:hlinkClick>
              </a:rPr>
              <a:t>perts.me/H6AK</a:t>
            </a:r>
            <a:r>
              <a:rPr lang="en-US" sz="2700">
                <a:solidFill>
                  <a:schemeClr val="dk1"/>
                </a:solidFill>
                <a:highlight>
                  <a:srgbClr val="FFFF00"/>
                </a:highlight>
                <a:latin typeface="Avenir"/>
                <a:ea typeface="Avenir"/>
                <a:cs typeface="Avenir"/>
                <a:sym typeface="Avenir"/>
              </a:rPr>
              <a:t> </a:t>
            </a:r>
            <a:endParaRPr sz="2700">
              <a:solidFill>
                <a:schemeClr val="dk1"/>
              </a:solidFill>
              <a:highlight>
                <a:srgbClr val="FFFF00"/>
              </a:highlight>
              <a:latin typeface="Avenir"/>
              <a:ea typeface="Avenir"/>
              <a:cs typeface="Avenir"/>
              <a:sym typeface="Avenir"/>
            </a:endParaRPr>
          </a:p>
          <a:p>
            <a:pPr indent="-400050" lvl="0" marL="457200" marR="0" rtl="0" algn="l">
              <a:lnSpc>
                <a:spcPct val="115000"/>
              </a:lnSpc>
              <a:spcBef>
                <a:spcPts val="1000"/>
              </a:spcBef>
              <a:spcAft>
                <a:spcPts val="0"/>
              </a:spcAft>
              <a:buSzPts val="2700"/>
              <a:buFont typeface="Avenir"/>
              <a:buChar char="●"/>
            </a:pPr>
            <a:r>
              <a:rPr lang="en-US" sz="2700">
                <a:solidFill>
                  <a:srgbClr val="035496"/>
                </a:solidFill>
                <a:latin typeface="Avenir"/>
                <a:ea typeface="Avenir"/>
                <a:cs typeface="Avenir"/>
                <a:sym typeface="Avenir"/>
              </a:rPr>
              <a:t>Students can take surveys anywhere </a:t>
            </a:r>
            <a:r>
              <a:rPr lang="en-US" sz="2700">
                <a:solidFill>
                  <a:schemeClr val="dk1"/>
                </a:solidFill>
                <a:latin typeface="Avenir"/>
                <a:ea typeface="Avenir"/>
                <a:cs typeface="Avenir"/>
                <a:sym typeface="Avenir"/>
              </a:rPr>
              <a:t>on any computer, tablet, or phone with internet. No downloads needed. Teachers can see who responded to arrange make-ups. </a:t>
            </a:r>
            <a:endParaRPr sz="2700">
              <a:solidFill>
                <a:schemeClr val="dk1"/>
              </a:solidFill>
              <a:latin typeface="Avenir"/>
              <a:ea typeface="Avenir"/>
              <a:cs typeface="Avenir"/>
              <a:sym typeface="Avenir"/>
            </a:endParaRPr>
          </a:p>
          <a:p>
            <a:pPr indent="-400050" lvl="0" marL="457200" rtl="0" algn="l">
              <a:lnSpc>
                <a:spcPct val="115000"/>
              </a:lnSpc>
              <a:spcBef>
                <a:spcPts val="1000"/>
              </a:spcBef>
              <a:spcAft>
                <a:spcPts val="0"/>
              </a:spcAft>
              <a:buClr>
                <a:schemeClr val="dk1"/>
              </a:buClr>
              <a:buSzPts val="2700"/>
              <a:buFont typeface="Avenir"/>
              <a:buChar char="●"/>
            </a:pPr>
            <a:r>
              <a:rPr lang="en-US" sz="2700">
                <a:solidFill>
                  <a:schemeClr val="dk1"/>
                </a:solidFill>
                <a:latin typeface="Avenir"/>
                <a:ea typeface="Avenir"/>
                <a:cs typeface="Avenir"/>
                <a:sym typeface="Avenir"/>
              </a:rPr>
              <a:t>Surveys have built-in audio for students with reading difficulties and accessible in Spanish.</a:t>
            </a:r>
            <a:endParaRPr sz="2700">
              <a:solidFill>
                <a:schemeClr val="dk1"/>
              </a:solidFill>
              <a:latin typeface="Avenir"/>
              <a:ea typeface="Avenir"/>
              <a:cs typeface="Avenir"/>
              <a:sym typeface="Avenir"/>
            </a:endParaRPr>
          </a:p>
          <a:p>
            <a:pPr indent="-400050" lvl="0" marL="457200" rtl="0" algn="l">
              <a:lnSpc>
                <a:spcPct val="115000"/>
              </a:lnSpc>
              <a:spcBef>
                <a:spcPts val="1000"/>
              </a:spcBef>
              <a:spcAft>
                <a:spcPts val="0"/>
              </a:spcAft>
              <a:buClr>
                <a:schemeClr val="dk1"/>
              </a:buClr>
              <a:buSzPts val="2700"/>
              <a:buFont typeface="Avenir"/>
              <a:buChar char="●"/>
            </a:pPr>
            <a:r>
              <a:rPr lang="en-US" sz="2700">
                <a:solidFill>
                  <a:srgbClr val="035496"/>
                </a:solidFill>
                <a:latin typeface="Avenir"/>
                <a:ea typeface="Avenir"/>
                <a:cs typeface="Avenir"/>
                <a:sym typeface="Avenir"/>
              </a:rPr>
              <a:t>Professional learning content </a:t>
            </a:r>
            <a:r>
              <a:rPr lang="en-US" sz="2700">
                <a:solidFill>
                  <a:schemeClr val="dk1"/>
                </a:solidFill>
                <a:latin typeface="Avenir"/>
                <a:ea typeface="Avenir"/>
                <a:cs typeface="Avenir"/>
                <a:sym typeface="Avenir"/>
              </a:rPr>
              <a:t>is delivered online. Teachers learn asynchronously at their own pace. </a:t>
            </a:r>
            <a:endParaRPr sz="2700">
              <a:solidFill>
                <a:schemeClr val="dk1"/>
              </a:solidFill>
              <a:latin typeface="Avenir"/>
              <a:ea typeface="Avenir"/>
              <a:cs typeface="Avenir"/>
              <a:sym typeface="Avenir"/>
            </a:endParaRPr>
          </a:p>
        </p:txBody>
      </p:sp>
      <p:pic>
        <p:nvPicPr>
          <p:cNvPr id="759" name="Google Shape;759;p140"/>
          <p:cNvPicPr preferRelativeResize="0"/>
          <p:nvPr/>
        </p:nvPicPr>
        <p:blipFill rotWithShape="1">
          <a:blip r:embed="rId6">
            <a:alphaModFix/>
          </a:blip>
          <a:srcRect b="0" l="0" r="0" t="0"/>
          <a:stretch/>
        </p:blipFill>
        <p:spPr>
          <a:xfrm>
            <a:off x="341819" y="5355103"/>
            <a:ext cx="1399581" cy="1337159"/>
          </a:xfrm>
          <a:prstGeom prst="rect">
            <a:avLst/>
          </a:prstGeom>
          <a:noFill/>
          <a:ln>
            <a:noFill/>
          </a:ln>
        </p:spPr>
      </p:pic>
      <p:sp>
        <p:nvSpPr>
          <p:cNvPr id="760" name="Google Shape;760;p140"/>
          <p:cNvSpPr txBox="1"/>
          <p:nvPr>
            <p:ph idx="12" type="sldNum"/>
          </p:nvPr>
        </p:nvSpPr>
        <p:spPr>
          <a:xfrm>
            <a:off x="8610600" y="6356352"/>
            <a:ext cx="2743200" cy="3651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761" name="Google Shape;761;p140"/>
          <p:cNvPicPr preferRelativeResize="0"/>
          <p:nvPr/>
        </p:nvPicPr>
        <p:blipFill rotWithShape="1">
          <a:blip r:embed="rId7">
            <a:alphaModFix/>
          </a:blip>
          <a:srcRect b="0" l="0" r="0" t="0"/>
          <a:stretch/>
        </p:blipFill>
        <p:spPr>
          <a:xfrm>
            <a:off x="392224" y="3884976"/>
            <a:ext cx="1399575" cy="138307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6" name="Shape 766"/>
        <p:cNvGrpSpPr/>
        <p:nvPr/>
      </p:nvGrpSpPr>
      <p:grpSpPr>
        <a:xfrm>
          <a:off x="0" y="0"/>
          <a:ext cx="0" cy="0"/>
          <a:chOff x="0" y="0"/>
          <a:chExt cx="0" cy="0"/>
        </a:xfrm>
      </p:grpSpPr>
      <p:sp>
        <p:nvSpPr>
          <p:cNvPr id="767" name="Google Shape;767;p141"/>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Elevate Measures </a:t>
            </a:r>
            <a:r>
              <a:rPr i="1" lang="en-US"/>
              <a:t>(Survey Questions)</a:t>
            </a:r>
            <a:endParaRPr i="1"/>
          </a:p>
        </p:txBody>
      </p:sp>
      <p:sp>
        <p:nvSpPr>
          <p:cNvPr id="768" name="Google Shape;768;p141"/>
          <p:cNvSpPr txBox="1"/>
          <p:nvPr>
            <p:ph idx="12" type="sldNum"/>
          </p:nvPr>
        </p:nvSpPr>
        <p:spPr>
          <a:xfrm>
            <a:off x="436759" y="6356350"/>
            <a:ext cx="2743200" cy="365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graphicFrame>
        <p:nvGraphicFramePr>
          <p:cNvPr id="769" name="Google Shape;769;p141"/>
          <p:cNvGraphicFramePr/>
          <p:nvPr/>
        </p:nvGraphicFramePr>
        <p:xfrm>
          <a:off x="952500" y="1497794"/>
          <a:ext cx="3000000" cy="3000000"/>
        </p:xfrm>
        <a:graphic>
          <a:graphicData uri="http://schemas.openxmlformats.org/drawingml/2006/table">
            <a:tbl>
              <a:tblPr>
                <a:noFill/>
                <a:tableStyleId>{C9F6D5F1-5755-4901-A8A0-11FC7194CFF7}</a:tableStyleId>
              </a:tblPr>
              <a:tblGrid>
                <a:gridCol w="3429000"/>
                <a:gridCol w="3429000"/>
                <a:gridCol w="3429000"/>
              </a:tblGrid>
              <a:tr h="2138675">
                <a:tc>
                  <a:txBody>
                    <a:bodyPr/>
                    <a:lstStyle/>
                    <a:p>
                      <a:pPr indent="0" lvl="0" marL="0" rtl="0" algn="l">
                        <a:lnSpc>
                          <a:spcPct val="115000"/>
                        </a:lnSpc>
                        <a:spcBef>
                          <a:spcPts val="0"/>
                        </a:spcBef>
                        <a:spcAft>
                          <a:spcPts val="0"/>
                        </a:spcAft>
                        <a:buNone/>
                      </a:pPr>
                      <a:r>
                        <a:rPr lang="en-US">
                          <a:latin typeface="Jost"/>
                          <a:ea typeface="Jost"/>
                          <a:cs typeface="Jost"/>
                          <a:sym typeface="Jost"/>
                        </a:rPr>
                        <a:t>Affirming Identities </a:t>
                      </a:r>
                      <a:endParaRPr>
                        <a:latin typeface="Jost"/>
                        <a:ea typeface="Jost"/>
                        <a:cs typeface="Jost"/>
                        <a:sym typeface="Jost"/>
                      </a:endParaRPr>
                    </a:p>
                    <a:p>
                      <a:pPr indent="-317500" lvl="0" marL="457200" rtl="0" algn="l">
                        <a:lnSpc>
                          <a:spcPct val="115000"/>
                        </a:lnSpc>
                        <a:spcBef>
                          <a:spcPts val="0"/>
                        </a:spcBef>
                        <a:spcAft>
                          <a:spcPts val="0"/>
                        </a:spcAft>
                        <a:buSzPts val="1400"/>
                        <a:buFont typeface="Jost"/>
                        <a:buChar char="●"/>
                      </a:pPr>
                      <a:r>
                        <a:rPr lang="en-US">
                          <a:latin typeface="Jost"/>
                          <a:ea typeface="Jost"/>
                          <a:cs typeface="Jost"/>
                          <a:sym typeface="Jost"/>
                        </a:rPr>
                        <a:t>This teacher makes sure different backgrounds and perspectives are valued and supported.</a:t>
                      </a:r>
                      <a:endParaRPr>
                        <a:solidFill>
                          <a:srgbClr val="222222"/>
                        </a:solidFill>
                        <a:latin typeface="Jost"/>
                        <a:ea typeface="Jost"/>
                        <a:cs typeface="Jost"/>
                        <a:sym typeface="Jost"/>
                      </a:endParaRPr>
                    </a:p>
                    <a:p>
                      <a:pPr indent="-317500" lvl="0" marL="457200" rtl="0" algn="l">
                        <a:lnSpc>
                          <a:spcPct val="115000"/>
                        </a:lnSpc>
                        <a:spcBef>
                          <a:spcPts val="0"/>
                        </a:spcBef>
                        <a:spcAft>
                          <a:spcPts val="0"/>
                        </a:spcAft>
                        <a:buSzPts val="1400"/>
                        <a:buFont typeface="Jost"/>
                        <a:buChar char="●"/>
                      </a:pPr>
                      <a:r>
                        <a:rPr lang="en-US">
                          <a:latin typeface="Jost"/>
                          <a:ea typeface="Jost"/>
                          <a:cs typeface="Jost"/>
                          <a:sym typeface="Jost"/>
                        </a:rPr>
                        <a:t>I see positive examples of people like me in the things we learn in this class.</a:t>
                      </a:r>
                      <a:endParaRPr>
                        <a:latin typeface="Jost"/>
                        <a:ea typeface="Jost"/>
                        <a:cs typeface="Jost"/>
                        <a:sym typeface="Jost"/>
                      </a:endParaRPr>
                    </a:p>
                  </a:txBody>
                  <a:tcPr marT="91425" marB="91425" marR="91425" marL="91425">
                    <a:lnL cap="flat" cmpd="sng" w="9525">
                      <a:solidFill>
                        <a:schemeClr val="accent3"/>
                      </a:solidFill>
                      <a:prstDash val="solid"/>
                      <a:round/>
                      <a:headEnd len="sm" w="sm" type="none"/>
                      <a:tailEnd len="sm" w="sm" type="none"/>
                    </a:lnL>
                    <a:lnR cap="flat" cmpd="sng" w="9525">
                      <a:solidFill>
                        <a:schemeClr val="accent3"/>
                      </a:solidFill>
                      <a:prstDash val="solid"/>
                      <a:round/>
                      <a:headEnd len="sm" w="sm" type="none"/>
                      <a:tailEnd len="sm" w="sm" type="none"/>
                    </a:lnR>
                    <a:lnT cap="flat" cmpd="sng" w="9525">
                      <a:solidFill>
                        <a:schemeClr val="accent3"/>
                      </a:solidFill>
                      <a:prstDash val="solid"/>
                      <a:round/>
                      <a:headEnd len="sm" w="sm" type="none"/>
                      <a:tailEnd len="sm" w="sm" type="none"/>
                    </a:lnT>
                    <a:lnB cap="flat" cmpd="sng" w="9525">
                      <a:solidFill>
                        <a:schemeClr val="accent3"/>
                      </a:solidFill>
                      <a:prstDash val="solid"/>
                      <a:round/>
                      <a:headEnd len="sm" w="sm" type="none"/>
                      <a:tailEnd len="sm" w="sm" type="none"/>
                    </a:lnB>
                  </a:tcPr>
                </a:tc>
                <a:tc>
                  <a:txBody>
                    <a:bodyPr/>
                    <a:lstStyle/>
                    <a:p>
                      <a:pPr indent="0" lvl="0" marL="0" rtl="0" algn="l">
                        <a:spcBef>
                          <a:spcPts val="0"/>
                        </a:spcBef>
                        <a:spcAft>
                          <a:spcPts val="0"/>
                        </a:spcAft>
                        <a:buNone/>
                      </a:pPr>
                      <a:r>
                        <a:rPr lang="en-US">
                          <a:latin typeface="Jost"/>
                          <a:ea typeface="Jost"/>
                          <a:cs typeface="Jost"/>
                          <a:sym typeface="Jost"/>
                        </a:rPr>
                        <a:t>Classroom Community </a:t>
                      </a:r>
                      <a:endParaRPr>
                        <a:latin typeface="Jost"/>
                        <a:ea typeface="Jost"/>
                        <a:cs typeface="Jost"/>
                        <a:sym typeface="Jost"/>
                      </a:endParaRPr>
                    </a:p>
                    <a:p>
                      <a:pPr indent="-317500" lvl="0" marL="457200" rtl="0" algn="l">
                        <a:lnSpc>
                          <a:spcPct val="115000"/>
                        </a:lnSpc>
                        <a:spcBef>
                          <a:spcPts val="0"/>
                        </a:spcBef>
                        <a:spcAft>
                          <a:spcPts val="0"/>
                        </a:spcAft>
                        <a:buSzPts val="1400"/>
                        <a:buFont typeface="Jost"/>
                        <a:buChar char="●"/>
                      </a:pPr>
                      <a:r>
                        <a:rPr lang="en-US">
                          <a:latin typeface="Jost"/>
                          <a:ea typeface="Jost"/>
                          <a:cs typeface="Jost"/>
                          <a:sym typeface="Jost"/>
                        </a:rPr>
                        <a:t>In this class, we have lots of opportunities to interact with each other. </a:t>
                      </a:r>
                      <a:endParaRPr>
                        <a:latin typeface="Jost"/>
                        <a:ea typeface="Jost"/>
                        <a:cs typeface="Jost"/>
                        <a:sym typeface="Jost"/>
                      </a:endParaRPr>
                    </a:p>
                    <a:p>
                      <a:pPr indent="-317500" lvl="0" marL="457200" rtl="0" algn="l">
                        <a:lnSpc>
                          <a:spcPct val="115000"/>
                        </a:lnSpc>
                        <a:spcBef>
                          <a:spcPts val="0"/>
                        </a:spcBef>
                        <a:spcAft>
                          <a:spcPts val="0"/>
                        </a:spcAft>
                        <a:buSzPts val="1400"/>
                        <a:buFont typeface="Jost"/>
                        <a:buChar char="●"/>
                      </a:pPr>
                      <a:r>
                        <a:rPr lang="en-US">
                          <a:latin typeface="Jost"/>
                          <a:ea typeface="Jost"/>
                          <a:cs typeface="Jost"/>
                          <a:sym typeface="Jost"/>
                        </a:rPr>
                        <a:t>This class is a welcoming place for everyone.</a:t>
                      </a:r>
                      <a:endParaRPr>
                        <a:latin typeface="Jost"/>
                        <a:ea typeface="Jost"/>
                        <a:cs typeface="Jost"/>
                        <a:sym typeface="Jost"/>
                      </a:endParaRPr>
                    </a:p>
                    <a:p>
                      <a:pPr indent="-317500" lvl="0" marL="457200" rtl="0" algn="l">
                        <a:lnSpc>
                          <a:spcPct val="115000"/>
                        </a:lnSpc>
                        <a:spcBef>
                          <a:spcPts val="0"/>
                        </a:spcBef>
                        <a:spcAft>
                          <a:spcPts val="0"/>
                        </a:spcAft>
                        <a:buSzPts val="1400"/>
                        <a:buFont typeface="Jost"/>
                        <a:buChar char="●"/>
                      </a:pPr>
                      <a:r>
                        <a:rPr lang="en-US">
                          <a:latin typeface="Jost"/>
                          <a:ea typeface="Jost"/>
                          <a:cs typeface="Jost"/>
                          <a:sym typeface="Jost"/>
                        </a:rPr>
                        <a:t>I feel comfortable sharing my thoughts and opinions in this class.</a:t>
                      </a:r>
                      <a:endParaRPr>
                        <a:latin typeface="Jost"/>
                        <a:ea typeface="Jost"/>
                        <a:cs typeface="Jost"/>
                        <a:sym typeface="Jost"/>
                      </a:endParaRPr>
                    </a:p>
                  </a:txBody>
                  <a:tcPr marT="91425" marB="91425" marR="91425" marL="91425">
                    <a:lnL cap="flat" cmpd="sng" w="9525">
                      <a:solidFill>
                        <a:schemeClr val="accent3"/>
                      </a:solidFill>
                      <a:prstDash val="solid"/>
                      <a:round/>
                      <a:headEnd len="sm" w="sm" type="none"/>
                      <a:tailEnd len="sm" w="sm" type="none"/>
                    </a:lnL>
                    <a:lnR cap="flat" cmpd="sng" w="9525">
                      <a:solidFill>
                        <a:schemeClr val="accent3"/>
                      </a:solidFill>
                      <a:prstDash val="solid"/>
                      <a:round/>
                      <a:headEnd len="sm" w="sm" type="none"/>
                      <a:tailEnd len="sm" w="sm" type="none"/>
                    </a:lnR>
                    <a:lnT cap="flat" cmpd="sng" w="9525">
                      <a:solidFill>
                        <a:schemeClr val="accent3"/>
                      </a:solidFill>
                      <a:prstDash val="solid"/>
                      <a:round/>
                      <a:headEnd len="sm" w="sm" type="none"/>
                      <a:tailEnd len="sm" w="sm" type="none"/>
                    </a:lnT>
                    <a:lnB cap="flat" cmpd="sng" w="9525">
                      <a:solidFill>
                        <a:schemeClr val="accent3"/>
                      </a:solidFill>
                      <a:prstDash val="solid"/>
                      <a:round/>
                      <a:headEnd len="sm" w="sm" type="none"/>
                      <a:tailEnd len="sm" w="sm" type="none"/>
                    </a:lnB>
                  </a:tcPr>
                </a:tc>
                <a:tc>
                  <a:txBody>
                    <a:bodyPr/>
                    <a:lstStyle/>
                    <a:p>
                      <a:pPr indent="0" lvl="0" marL="0" rtl="0" algn="l">
                        <a:spcBef>
                          <a:spcPts val="0"/>
                        </a:spcBef>
                        <a:spcAft>
                          <a:spcPts val="0"/>
                        </a:spcAft>
                        <a:buNone/>
                      </a:pPr>
                      <a:r>
                        <a:rPr lang="en-US">
                          <a:latin typeface="Jost"/>
                          <a:ea typeface="Jost"/>
                          <a:cs typeface="Jost"/>
                          <a:sym typeface="Jost"/>
                        </a:rPr>
                        <a:t>Feedback for Growth </a:t>
                      </a:r>
                      <a:endParaRPr>
                        <a:latin typeface="Jost"/>
                        <a:ea typeface="Jost"/>
                        <a:cs typeface="Jost"/>
                        <a:sym typeface="Jost"/>
                      </a:endParaRPr>
                    </a:p>
                    <a:p>
                      <a:pPr indent="-317500" lvl="0" marL="457200" rtl="0" algn="l">
                        <a:lnSpc>
                          <a:spcPct val="115000"/>
                        </a:lnSpc>
                        <a:spcBef>
                          <a:spcPts val="0"/>
                        </a:spcBef>
                        <a:spcAft>
                          <a:spcPts val="0"/>
                        </a:spcAft>
                        <a:buSzPts val="1400"/>
                        <a:buFont typeface="Jost"/>
                        <a:buChar char="●"/>
                      </a:pPr>
                      <a:r>
                        <a:rPr lang="en-US">
                          <a:solidFill>
                            <a:srgbClr val="222222"/>
                          </a:solidFill>
                          <a:latin typeface="Jost"/>
                          <a:ea typeface="Jost"/>
                          <a:cs typeface="Jost"/>
                          <a:sym typeface="Jost"/>
                        </a:rPr>
                        <a:t>This teacher lets me know they believe I can do well in this class.</a:t>
                      </a:r>
                      <a:endParaRPr>
                        <a:solidFill>
                          <a:srgbClr val="222222"/>
                        </a:solidFill>
                        <a:latin typeface="Jost"/>
                        <a:ea typeface="Jost"/>
                        <a:cs typeface="Jost"/>
                        <a:sym typeface="Jost"/>
                      </a:endParaRPr>
                    </a:p>
                    <a:p>
                      <a:pPr indent="-317500" lvl="0" marL="457200" rtl="0" algn="l">
                        <a:lnSpc>
                          <a:spcPct val="115000"/>
                        </a:lnSpc>
                        <a:spcBef>
                          <a:spcPts val="0"/>
                        </a:spcBef>
                        <a:spcAft>
                          <a:spcPts val="0"/>
                        </a:spcAft>
                        <a:buSzPts val="1400"/>
                        <a:buFont typeface="Jost"/>
                        <a:buChar char="●"/>
                      </a:pPr>
                      <a:r>
                        <a:rPr lang="en-US">
                          <a:solidFill>
                            <a:srgbClr val="222222"/>
                          </a:solidFill>
                          <a:latin typeface="Jost"/>
                          <a:ea typeface="Jost"/>
                          <a:cs typeface="Jost"/>
                          <a:sym typeface="Jost"/>
                        </a:rPr>
                        <a:t>I get specific suggestions about how to improve my work.</a:t>
                      </a:r>
                      <a:endParaRPr>
                        <a:solidFill>
                          <a:srgbClr val="222222"/>
                        </a:solidFill>
                        <a:latin typeface="Jost"/>
                        <a:ea typeface="Jost"/>
                        <a:cs typeface="Jost"/>
                        <a:sym typeface="Jost"/>
                      </a:endParaRPr>
                    </a:p>
                    <a:p>
                      <a:pPr indent="-317500" lvl="0" marL="457200" rtl="0" algn="l">
                        <a:lnSpc>
                          <a:spcPct val="115000"/>
                        </a:lnSpc>
                        <a:spcBef>
                          <a:spcPts val="0"/>
                        </a:spcBef>
                        <a:spcAft>
                          <a:spcPts val="0"/>
                        </a:spcAft>
                        <a:buSzPts val="1400"/>
                        <a:buFont typeface="Jost"/>
                        <a:buChar char="●"/>
                      </a:pPr>
                      <a:r>
                        <a:rPr lang="en-US">
                          <a:latin typeface="Jost"/>
                          <a:ea typeface="Jost"/>
                          <a:cs typeface="Jost"/>
                          <a:sym typeface="Jost"/>
                        </a:rPr>
                        <a:t>In this class, it is more important to try than to get things right the first time.</a:t>
                      </a:r>
                      <a:endParaRPr>
                        <a:latin typeface="Jost"/>
                        <a:ea typeface="Jost"/>
                        <a:cs typeface="Jost"/>
                        <a:sym typeface="Jost"/>
                      </a:endParaRPr>
                    </a:p>
                  </a:txBody>
                  <a:tcPr marT="91425" marB="91425" marR="91425" marL="91425">
                    <a:lnL cap="flat" cmpd="sng" w="9525">
                      <a:solidFill>
                        <a:schemeClr val="accent3"/>
                      </a:solidFill>
                      <a:prstDash val="solid"/>
                      <a:round/>
                      <a:headEnd len="sm" w="sm" type="none"/>
                      <a:tailEnd len="sm" w="sm" type="none"/>
                    </a:lnL>
                    <a:lnR cap="flat" cmpd="sng" w="9525">
                      <a:solidFill>
                        <a:schemeClr val="accent3"/>
                      </a:solidFill>
                      <a:prstDash val="solid"/>
                      <a:round/>
                      <a:headEnd len="sm" w="sm" type="none"/>
                      <a:tailEnd len="sm" w="sm" type="none"/>
                    </a:lnR>
                    <a:lnT cap="flat" cmpd="sng" w="9525">
                      <a:solidFill>
                        <a:schemeClr val="accent3"/>
                      </a:solidFill>
                      <a:prstDash val="solid"/>
                      <a:round/>
                      <a:headEnd len="sm" w="sm" type="none"/>
                      <a:tailEnd len="sm" w="sm" type="none"/>
                    </a:lnT>
                    <a:lnB cap="flat" cmpd="sng" w="9525">
                      <a:solidFill>
                        <a:schemeClr val="accent3"/>
                      </a:solidFill>
                      <a:prstDash val="solid"/>
                      <a:round/>
                      <a:headEnd len="sm" w="sm" type="none"/>
                      <a:tailEnd len="sm" w="sm" type="none"/>
                    </a:lnB>
                  </a:tcPr>
                </a:tc>
              </a:tr>
              <a:tr h="1886625">
                <a:tc>
                  <a:txBody>
                    <a:bodyPr/>
                    <a:lstStyle/>
                    <a:p>
                      <a:pPr indent="0" lvl="0" marL="0" rtl="0" algn="l">
                        <a:spcBef>
                          <a:spcPts val="0"/>
                        </a:spcBef>
                        <a:spcAft>
                          <a:spcPts val="0"/>
                        </a:spcAft>
                        <a:buNone/>
                      </a:pPr>
                      <a:r>
                        <a:rPr lang="en-US">
                          <a:latin typeface="Jost"/>
                          <a:ea typeface="Jost"/>
                          <a:cs typeface="Jost"/>
                          <a:sym typeface="Jost"/>
                        </a:rPr>
                        <a:t>Meaningful Work </a:t>
                      </a:r>
                      <a:endParaRPr>
                        <a:latin typeface="Jost"/>
                        <a:ea typeface="Jost"/>
                        <a:cs typeface="Jost"/>
                        <a:sym typeface="Jost"/>
                      </a:endParaRPr>
                    </a:p>
                    <a:p>
                      <a:pPr indent="-317500" lvl="0" marL="457200" rtl="0" algn="l">
                        <a:lnSpc>
                          <a:spcPct val="115000"/>
                        </a:lnSpc>
                        <a:spcBef>
                          <a:spcPts val="0"/>
                        </a:spcBef>
                        <a:spcAft>
                          <a:spcPts val="0"/>
                        </a:spcAft>
                        <a:buSzPts val="1400"/>
                        <a:buFont typeface="Jost"/>
                        <a:buChar char="●"/>
                      </a:pPr>
                      <a:r>
                        <a:rPr lang="en-US">
                          <a:latin typeface="Jost"/>
                          <a:ea typeface="Jost"/>
                          <a:cs typeface="Jost"/>
                          <a:sym typeface="Jost"/>
                        </a:rPr>
                        <a:t>In this class, we do meaningful work, not busy work. </a:t>
                      </a:r>
                      <a:endParaRPr>
                        <a:latin typeface="Jost"/>
                        <a:ea typeface="Jost"/>
                        <a:cs typeface="Jost"/>
                        <a:sym typeface="Jost"/>
                      </a:endParaRPr>
                    </a:p>
                    <a:p>
                      <a:pPr indent="-317500" lvl="0" marL="457200" rtl="0" algn="l">
                        <a:lnSpc>
                          <a:spcPct val="115000"/>
                        </a:lnSpc>
                        <a:spcBef>
                          <a:spcPts val="0"/>
                        </a:spcBef>
                        <a:spcAft>
                          <a:spcPts val="0"/>
                        </a:spcAft>
                        <a:buSzPts val="1400"/>
                        <a:buFont typeface="Jost"/>
                        <a:buChar char="●"/>
                      </a:pPr>
                      <a:r>
                        <a:rPr lang="en-US">
                          <a:latin typeface="Jost"/>
                          <a:ea typeface="Jost"/>
                          <a:cs typeface="Jost"/>
                          <a:sym typeface="Jost"/>
                        </a:rPr>
                        <a:t>What we learn in this class is connected to real-life.</a:t>
                      </a:r>
                      <a:endParaRPr>
                        <a:latin typeface="Jost"/>
                        <a:ea typeface="Jost"/>
                        <a:cs typeface="Jost"/>
                        <a:sym typeface="Jost"/>
                      </a:endParaRPr>
                    </a:p>
                    <a:p>
                      <a:pPr indent="-317500" lvl="0" marL="457200" rtl="0" algn="l">
                        <a:lnSpc>
                          <a:spcPct val="115000"/>
                        </a:lnSpc>
                        <a:spcBef>
                          <a:spcPts val="0"/>
                        </a:spcBef>
                        <a:spcAft>
                          <a:spcPts val="0"/>
                        </a:spcAft>
                        <a:buSzPts val="1400"/>
                        <a:buFont typeface="Jost"/>
                        <a:buChar char="●"/>
                      </a:pPr>
                      <a:r>
                        <a:rPr lang="en-US">
                          <a:latin typeface="Jost"/>
                          <a:ea typeface="Jost"/>
                          <a:cs typeface="Jost"/>
                          <a:sym typeface="Jost"/>
                        </a:rPr>
                        <a:t>This teacher makes what we're learning really interesting.</a:t>
                      </a:r>
                      <a:endParaRPr>
                        <a:latin typeface="Jost"/>
                        <a:ea typeface="Jost"/>
                        <a:cs typeface="Jost"/>
                        <a:sym typeface="Jost"/>
                      </a:endParaRPr>
                    </a:p>
                  </a:txBody>
                  <a:tcPr marT="91425" marB="91425" marR="91425" marL="91425">
                    <a:lnL cap="flat" cmpd="sng" w="9525">
                      <a:solidFill>
                        <a:schemeClr val="accent3"/>
                      </a:solidFill>
                      <a:prstDash val="solid"/>
                      <a:round/>
                      <a:headEnd len="sm" w="sm" type="none"/>
                      <a:tailEnd len="sm" w="sm" type="none"/>
                    </a:lnL>
                    <a:lnR cap="flat" cmpd="sng" w="9525">
                      <a:solidFill>
                        <a:schemeClr val="accent3"/>
                      </a:solidFill>
                      <a:prstDash val="solid"/>
                      <a:round/>
                      <a:headEnd len="sm" w="sm" type="none"/>
                      <a:tailEnd len="sm" w="sm" type="none"/>
                    </a:lnR>
                    <a:lnT cap="flat" cmpd="sng" w="9525">
                      <a:solidFill>
                        <a:schemeClr val="accent3"/>
                      </a:solidFill>
                      <a:prstDash val="solid"/>
                      <a:round/>
                      <a:headEnd len="sm" w="sm" type="none"/>
                      <a:tailEnd len="sm" w="sm" type="none"/>
                    </a:lnT>
                    <a:lnB cap="flat" cmpd="sng" w="9525">
                      <a:solidFill>
                        <a:schemeClr val="accent3"/>
                      </a:solidFill>
                      <a:prstDash val="solid"/>
                      <a:round/>
                      <a:headEnd len="sm" w="sm" type="none"/>
                      <a:tailEnd len="sm" w="sm" type="none"/>
                    </a:lnB>
                  </a:tcPr>
                </a:tc>
                <a:tc>
                  <a:txBody>
                    <a:bodyPr/>
                    <a:lstStyle/>
                    <a:p>
                      <a:pPr indent="0" lvl="0" marL="0" rtl="0" algn="l">
                        <a:spcBef>
                          <a:spcPts val="0"/>
                        </a:spcBef>
                        <a:spcAft>
                          <a:spcPts val="0"/>
                        </a:spcAft>
                        <a:buNone/>
                      </a:pPr>
                      <a:r>
                        <a:rPr lang="en-US">
                          <a:latin typeface="Jost"/>
                          <a:ea typeface="Jost"/>
                          <a:cs typeface="Jost"/>
                          <a:sym typeface="Jost"/>
                        </a:rPr>
                        <a:t>Student Voice</a:t>
                      </a:r>
                      <a:endParaRPr>
                        <a:latin typeface="Jost"/>
                        <a:ea typeface="Jost"/>
                        <a:cs typeface="Jost"/>
                        <a:sym typeface="Jost"/>
                      </a:endParaRPr>
                    </a:p>
                    <a:p>
                      <a:pPr indent="-317500" lvl="0" marL="457200" rtl="0" algn="l">
                        <a:lnSpc>
                          <a:spcPct val="115000"/>
                        </a:lnSpc>
                        <a:spcBef>
                          <a:spcPts val="0"/>
                        </a:spcBef>
                        <a:spcAft>
                          <a:spcPts val="0"/>
                        </a:spcAft>
                        <a:buSzPts val="1400"/>
                        <a:buFont typeface="Jost"/>
                        <a:buChar char="●"/>
                      </a:pPr>
                      <a:r>
                        <a:rPr lang="en-US">
                          <a:latin typeface="Jost"/>
                          <a:ea typeface="Jost"/>
                          <a:cs typeface="Jost"/>
                          <a:sym typeface="Jost"/>
                        </a:rPr>
                        <a:t>I have the opportunity to make choices about my work in this class.</a:t>
                      </a:r>
                      <a:endParaRPr>
                        <a:latin typeface="Jost"/>
                        <a:ea typeface="Jost"/>
                        <a:cs typeface="Jost"/>
                        <a:sym typeface="Jost"/>
                      </a:endParaRPr>
                    </a:p>
                    <a:p>
                      <a:pPr indent="-317500" lvl="0" marL="457200" rtl="0" algn="l">
                        <a:lnSpc>
                          <a:spcPct val="115000"/>
                        </a:lnSpc>
                        <a:spcBef>
                          <a:spcPts val="0"/>
                        </a:spcBef>
                        <a:spcAft>
                          <a:spcPts val="0"/>
                        </a:spcAft>
                        <a:buSzPts val="1400"/>
                        <a:buFont typeface="Jost"/>
                        <a:buChar char="●"/>
                      </a:pPr>
                      <a:r>
                        <a:rPr lang="en-US">
                          <a:latin typeface="Jost"/>
                          <a:ea typeface="Jost"/>
                          <a:cs typeface="Jost"/>
                          <a:sym typeface="Jost"/>
                        </a:rPr>
                        <a:t>In this class, my ideas are taken seriously.</a:t>
                      </a:r>
                      <a:endParaRPr>
                        <a:latin typeface="Jost"/>
                        <a:ea typeface="Jost"/>
                        <a:cs typeface="Jost"/>
                        <a:sym typeface="Jost"/>
                      </a:endParaRPr>
                    </a:p>
                    <a:p>
                      <a:pPr indent="-317500" lvl="0" marL="457200" rtl="0" algn="l">
                        <a:lnSpc>
                          <a:spcPct val="115000"/>
                        </a:lnSpc>
                        <a:spcBef>
                          <a:spcPts val="0"/>
                        </a:spcBef>
                        <a:spcAft>
                          <a:spcPts val="0"/>
                        </a:spcAft>
                        <a:buSzPts val="1400"/>
                        <a:buFont typeface="Jost"/>
                        <a:buChar char="●"/>
                      </a:pPr>
                      <a:r>
                        <a:rPr lang="en-US">
                          <a:latin typeface="Jost"/>
                          <a:ea typeface="Jost"/>
                          <a:cs typeface="Jost"/>
                          <a:sym typeface="Jost"/>
                        </a:rPr>
                        <a:t>This teacher responds to student suggestions to make our class better.</a:t>
                      </a:r>
                      <a:endParaRPr>
                        <a:latin typeface="Jost"/>
                        <a:ea typeface="Jost"/>
                        <a:cs typeface="Jost"/>
                        <a:sym typeface="Jost"/>
                      </a:endParaRPr>
                    </a:p>
                  </a:txBody>
                  <a:tcPr marT="91425" marB="91425" marR="91425" marL="91425">
                    <a:lnL cap="flat" cmpd="sng" w="9525">
                      <a:solidFill>
                        <a:schemeClr val="accent3"/>
                      </a:solidFill>
                      <a:prstDash val="solid"/>
                      <a:round/>
                      <a:headEnd len="sm" w="sm" type="none"/>
                      <a:tailEnd len="sm" w="sm" type="none"/>
                    </a:lnL>
                    <a:lnR cap="flat" cmpd="sng" w="9525">
                      <a:solidFill>
                        <a:schemeClr val="accent3"/>
                      </a:solidFill>
                      <a:prstDash val="solid"/>
                      <a:round/>
                      <a:headEnd len="sm" w="sm" type="none"/>
                      <a:tailEnd len="sm" w="sm" type="none"/>
                    </a:lnR>
                    <a:lnT cap="flat" cmpd="sng" w="9525">
                      <a:solidFill>
                        <a:schemeClr val="accent3"/>
                      </a:solidFill>
                      <a:prstDash val="solid"/>
                      <a:round/>
                      <a:headEnd len="sm" w="sm" type="none"/>
                      <a:tailEnd len="sm" w="sm" type="none"/>
                    </a:lnT>
                    <a:lnB cap="flat" cmpd="sng" w="9525">
                      <a:solidFill>
                        <a:schemeClr val="accent3"/>
                      </a:solidFill>
                      <a:prstDash val="solid"/>
                      <a:round/>
                      <a:headEnd len="sm" w="sm" type="none"/>
                      <a:tailEnd len="sm" w="sm" type="none"/>
                    </a:lnB>
                  </a:tcPr>
                </a:tc>
                <a:tc>
                  <a:txBody>
                    <a:bodyPr/>
                    <a:lstStyle/>
                    <a:p>
                      <a:pPr indent="0" lvl="0" marL="0" rtl="0" algn="l">
                        <a:spcBef>
                          <a:spcPts val="0"/>
                        </a:spcBef>
                        <a:spcAft>
                          <a:spcPts val="0"/>
                        </a:spcAft>
                        <a:buNone/>
                      </a:pPr>
                      <a:r>
                        <a:rPr lang="en-US">
                          <a:latin typeface="Jost"/>
                          <a:ea typeface="Jost"/>
                          <a:cs typeface="Jost"/>
                          <a:sym typeface="Jost"/>
                        </a:rPr>
                        <a:t>Teacher Caring</a:t>
                      </a:r>
                      <a:endParaRPr>
                        <a:latin typeface="Jost"/>
                        <a:ea typeface="Jost"/>
                        <a:cs typeface="Jost"/>
                        <a:sym typeface="Jost"/>
                      </a:endParaRPr>
                    </a:p>
                    <a:p>
                      <a:pPr indent="-317500" lvl="0" marL="457200" rtl="0" algn="l">
                        <a:lnSpc>
                          <a:spcPct val="115000"/>
                        </a:lnSpc>
                        <a:spcBef>
                          <a:spcPts val="0"/>
                        </a:spcBef>
                        <a:spcAft>
                          <a:spcPts val="0"/>
                        </a:spcAft>
                        <a:buSzPts val="1400"/>
                        <a:buFont typeface="Jost"/>
                        <a:buChar char="●"/>
                      </a:pPr>
                      <a:r>
                        <a:rPr lang="en-US">
                          <a:latin typeface="Jost"/>
                          <a:ea typeface="Jost"/>
                          <a:cs typeface="Jost"/>
                          <a:sym typeface="Jost"/>
                        </a:rPr>
                        <a:t>I feel like this teacher is glad that I am in their class.</a:t>
                      </a:r>
                      <a:endParaRPr>
                        <a:latin typeface="Jost"/>
                        <a:ea typeface="Jost"/>
                        <a:cs typeface="Jost"/>
                        <a:sym typeface="Jost"/>
                      </a:endParaRPr>
                    </a:p>
                    <a:p>
                      <a:pPr indent="-317500" lvl="0" marL="457200" rtl="0" algn="l">
                        <a:lnSpc>
                          <a:spcPct val="115000"/>
                        </a:lnSpc>
                        <a:spcBef>
                          <a:spcPts val="0"/>
                        </a:spcBef>
                        <a:spcAft>
                          <a:spcPts val="0"/>
                        </a:spcAft>
                        <a:buSzPts val="1400"/>
                        <a:buFont typeface="Jost"/>
                        <a:buChar char="●"/>
                      </a:pPr>
                      <a:r>
                        <a:rPr lang="en-US">
                          <a:latin typeface="Jost"/>
                          <a:ea typeface="Jost"/>
                          <a:cs typeface="Jost"/>
                          <a:sym typeface="Jost"/>
                        </a:rPr>
                        <a:t>This teacher cares about my life outside of school.</a:t>
                      </a:r>
                      <a:endParaRPr>
                        <a:latin typeface="Jost"/>
                        <a:ea typeface="Jost"/>
                        <a:cs typeface="Jost"/>
                        <a:sym typeface="Jost"/>
                      </a:endParaRPr>
                    </a:p>
                    <a:p>
                      <a:pPr indent="-317500" lvl="0" marL="457200" rtl="0" algn="l">
                        <a:lnSpc>
                          <a:spcPct val="115000"/>
                        </a:lnSpc>
                        <a:spcBef>
                          <a:spcPts val="0"/>
                        </a:spcBef>
                        <a:spcAft>
                          <a:spcPts val="0"/>
                        </a:spcAft>
                        <a:buSzPts val="1400"/>
                        <a:buFont typeface="Jost"/>
                        <a:buChar char="●"/>
                      </a:pPr>
                      <a:r>
                        <a:rPr lang="en-US">
                          <a:latin typeface="Jost"/>
                          <a:ea typeface="Jost"/>
                          <a:cs typeface="Jost"/>
                          <a:sym typeface="Jost"/>
                        </a:rPr>
                        <a:t>This teacher treats me with respect.</a:t>
                      </a:r>
                      <a:endParaRPr>
                        <a:latin typeface="Jost"/>
                        <a:ea typeface="Jost"/>
                        <a:cs typeface="Jost"/>
                        <a:sym typeface="Jost"/>
                      </a:endParaRPr>
                    </a:p>
                  </a:txBody>
                  <a:tcPr marT="91425" marB="91425" marR="91425" marL="91425">
                    <a:lnL cap="flat" cmpd="sng" w="9525">
                      <a:solidFill>
                        <a:schemeClr val="accent3"/>
                      </a:solidFill>
                      <a:prstDash val="solid"/>
                      <a:round/>
                      <a:headEnd len="sm" w="sm" type="none"/>
                      <a:tailEnd len="sm" w="sm" type="none"/>
                    </a:lnL>
                    <a:lnR cap="flat" cmpd="sng" w="9525">
                      <a:solidFill>
                        <a:schemeClr val="accent3"/>
                      </a:solidFill>
                      <a:prstDash val="solid"/>
                      <a:round/>
                      <a:headEnd len="sm" w="sm" type="none"/>
                      <a:tailEnd len="sm" w="sm" type="none"/>
                    </a:lnR>
                    <a:lnT cap="flat" cmpd="sng" w="9525">
                      <a:solidFill>
                        <a:schemeClr val="accent3"/>
                      </a:solidFill>
                      <a:prstDash val="solid"/>
                      <a:round/>
                      <a:headEnd len="sm" w="sm" type="none"/>
                      <a:tailEnd len="sm" w="sm" type="none"/>
                    </a:lnT>
                    <a:lnB cap="flat" cmpd="sng" w="9525">
                      <a:solidFill>
                        <a:schemeClr val="accent3"/>
                      </a:solidFill>
                      <a:prstDash val="solid"/>
                      <a:round/>
                      <a:headEnd len="sm" w="sm" type="none"/>
                      <a:tailEnd len="sm" w="sm" type="none"/>
                    </a:lnB>
                  </a:tcPr>
                </a:tc>
              </a:tr>
            </a:tbl>
          </a:graphicData>
        </a:graphic>
      </p:graphicFrame>
      <p:sp>
        <p:nvSpPr>
          <p:cNvPr id="770" name="Google Shape;770;p141"/>
          <p:cNvSpPr txBox="1"/>
          <p:nvPr/>
        </p:nvSpPr>
        <p:spPr>
          <a:xfrm>
            <a:off x="600075" y="5667375"/>
            <a:ext cx="9529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Jost Medium"/>
                <a:ea typeface="Jost Medium"/>
                <a:cs typeface="Jost Medium"/>
                <a:sym typeface="Jost Medium"/>
              </a:rPr>
              <a:t>*Survey Questions </a:t>
            </a:r>
            <a:r>
              <a:rPr lang="en-US">
                <a:latin typeface="Jost Medium"/>
                <a:ea typeface="Jost Medium"/>
                <a:cs typeface="Jost Medium"/>
                <a:sym typeface="Jost Medium"/>
              </a:rPr>
              <a:t>remain the same on every survey. Students will see multiple choice and free response. </a:t>
            </a:r>
            <a:endParaRPr>
              <a:latin typeface="Jost Medium"/>
              <a:ea typeface="Jost Medium"/>
              <a:cs typeface="Jost Medium"/>
              <a:sym typeface="Jost Medium"/>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pic>
        <p:nvPicPr>
          <p:cNvPr id="776" name="Google Shape;776;p142" title="Chart"/>
          <p:cNvPicPr preferRelativeResize="0"/>
          <p:nvPr/>
        </p:nvPicPr>
        <p:blipFill rotWithShape="1">
          <a:blip r:embed="rId3">
            <a:alphaModFix/>
          </a:blip>
          <a:srcRect b="0" l="0" r="0" t="16156"/>
          <a:stretch/>
        </p:blipFill>
        <p:spPr>
          <a:xfrm>
            <a:off x="1165925" y="1856675"/>
            <a:ext cx="10072244" cy="4286100"/>
          </a:xfrm>
          <a:prstGeom prst="rect">
            <a:avLst/>
          </a:prstGeom>
          <a:noFill/>
          <a:ln>
            <a:noFill/>
          </a:ln>
        </p:spPr>
      </p:pic>
      <p:sp>
        <p:nvSpPr>
          <p:cNvPr id="777" name="Google Shape;777;p142"/>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778" name="Google Shape;778;p142"/>
          <p:cNvSpPr txBox="1"/>
          <p:nvPr/>
        </p:nvSpPr>
        <p:spPr>
          <a:xfrm>
            <a:off x="1333425" y="756450"/>
            <a:ext cx="10430400" cy="9606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0"/>
              </a:spcBef>
              <a:spcAft>
                <a:spcPts val="0"/>
              </a:spcAft>
              <a:buNone/>
            </a:pPr>
            <a:r>
              <a:rPr b="1" lang="en-US" sz="2800">
                <a:solidFill>
                  <a:srgbClr val="173478"/>
                </a:solidFill>
                <a:latin typeface="Jost"/>
                <a:ea typeface="Jost"/>
                <a:cs typeface="Jost"/>
                <a:sym typeface="Jost"/>
              </a:rPr>
              <a:t>Teachers who engaged students in more conversations about their focus area and/or strategy showed more improvements.</a:t>
            </a:r>
            <a:endParaRPr b="1" sz="2800">
              <a:solidFill>
                <a:srgbClr val="173478"/>
              </a:solidFill>
              <a:latin typeface="Jost"/>
              <a:ea typeface="Jost"/>
              <a:cs typeface="Jost"/>
              <a:sym typeface="Jost"/>
            </a:endParaRPr>
          </a:p>
        </p:txBody>
      </p:sp>
      <p:sp>
        <p:nvSpPr>
          <p:cNvPr id="779" name="Google Shape;779;p142"/>
          <p:cNvSpPr txBox="1"/>
          <p:nvPr/>
        </p:nvSpPr>
        <p:spPr>
          <a:xfrm>
            <a:off x="1737650" y="5734100"/>
            <a:ext cx="1333800" cy="4203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lnSpc>
                <a:spcPct val="90000"/>
              </a:lnSpc>
              <a:spcBef>
                <a:spcPts val="1000"/>
              </a:spcBef>
              <a:spcAft>
                <a:spcPts val="0"/>
              </a:spcAft>
              <a:buNone/>
            </a:pPr>
            <a:r>
              <a:rPr lang="en-US" sz="1700">
                <a:solidFill>
                  <a:srgbClr val="173478"/>
                </a:solidFill>
                <a:latin typeface="Jost"/>
                <a:ea typeface="Jost"/>
                <a:cs typeface="Jost"/>
                <a:sym typeface="Jost"/>
              </a:rPr>
              <a:t>Not at all</a:t>
            </a:r>
            <a:endParaRPr/>
          </a:p>
        </p:txBody>
      </p:sp>
      <p:sp>
        <p:nvSpPr>
          <p:cNvPr id="780" name="Google Shape;780;p142"/>
          <p:cNvSpPr txBox="1"/>
          <p:nvPr/>
        </p:nvSpPr>
        <p:spPr>
          <a:xfrm>
            <a:off x="1055303" y="1868050"/>
            <a:ext cx="731700" cy="3510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lnSpc>
                <a:spcPct val="90000"/>
              </a:lnSpc>
              <a:spcBef>
                <a:spcPts val="1000"/>
              </a:spcBef>
              <a:spcAft>
                <a:spcPts val="0"/>
              </a:spcAft>
              <a:buNone/>
            </a:pPr>
            <a:r>
              <a:rPr lang="en-US" sz="1200">
                <a:solidFill>
                  <a:srgbClr val="173478"/>
                </a:solidFill>
                <a:latin typeface="Jost"/>
                <a:ea typeface="Jost"/>
                <a:cs typeface="Jost"/>
                <a:sym typeface="Jost"/>
              </a:rPr>
              <a:t>+20 pts</a:t>
            </a:r>
            <a:endParaRPr sz="900"/>
          </a:p>
        </p:txBody>
      </p:sp>
      <p:sp>
        <p:nvSpPr>
          <p:cNvPr id="781" name="Google Shape;781;p142"/>
          <p:cNvSpPr txBox="1"/>
          <p:nvPr/>
        </p:nvSpPr>
        <p:spPr>
          <a:xfrm>
            <a:off x="1055303" y="2644050"/>
            <a:ext cx="731700" cy="3510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lnSpc>
                <a:spcPct val="90000"/>
              </a:lnSpc>
              <a:spcBef>
                <a:spcPts val="1000"/>
              </a:spcBef>
              <a:spcAft>
                <a:spcPts val="0"/>
              </a:spcAft>
              <a:buNone/>
            </a:pPr>
            <a:r>
              <a:rPr lang="en-US" sz="1200">
                <a:solidFill>
                  <a:srgbClr val="173478"/>
                </a:solidFill>
                <a:latin typeface="Jost"/>
                <a:ea typeface="Jost"/>
                <a:cs typeface="Jost"/>
                <a:sym typeface="Jost"/>
              </a:rPr>
              <a:t>+15 pts</a:t>
            </a:r>
            <a:endParaRPr sz="900"/>
          </a:p>
        </p:txBody>
      </p:sp>
      <p:sp>
        <p:nvSpPr>
          <p:cNvPr id="782" name="Google Shape;782;p142"/>
          <p:cNvSpPr txBox="1"/>
          <p:nvPr/>
        </p:nvSpPr>
        <p:spPr>
          <a:xfrm>
            <a:off x="1055303" y="3343825"/>
            <a:ext cx="731700" cy="3510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lnSpc>
                <a:spcPct val="90000"/>
              </a:lnSpc>
              <a:spcBef>
                <a:spcPts val="1000"/>
              </a:spcBef>
              <a:spcAft>
                <a:spcPts val="0"/>
              </a:spcAft>
              <a:buNone/>
            </a:pPr>
            <a:r>
              <a:rPr lang="en-US" sz="1200">
                <a:solidFill>
                  <a:srgbClr val="173478"/>
                </a:solidFill>
                <a:latin typeface="Jost"/>
                <a:ea typeface="Jost"/>
                <a:cs typeface="Jost"/>
                <a:sym typeface="Jost"/>
              </a:rPr>
              <a:t>+10 pts</a:t>
            </a:r>
            <a:endParaRPr sz="900"/>
          </a:p>
        </p:txBody>
      </p:sp>
      <p:sp>
        <p:nvSpPr>
          <p:cNvPr id="783" name="Google Shape;783;p142"/>
          <p:cNvSpPr txBox="1"/>
          <p:nvPr/>
        </p:nvSpPr>
        <p:spPr>
          <a:xfrm>
            <a:off x="1055304" y="4016000"/>
            <a:ext cx="731700" cy="3510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lnSpc>
                <a:spcPct val="90000"/>
              </a:lnSpc>
              <a:spcBef>
                <a:spcPts val="1000"/>
              </a:spcBef>
              <a:spcAft>
                <a:spcPts val="0"/>
              </a:spcAft>
              <a:buNone/>
            </a:pPr>
            <a:r>
              <a:rPr lang="en-US" sz="1200">
                <a:solidFill>
                  <a:srgbClr val="173478"/>
                </a:solidFill>
                <a:latin typeface="Jost"/>
                <a:ea typeface="Jost"/>
                <a:cs typeface="Jost"/>
                <a:sym typeface="Jost"/>
              </a:rPr>
              <a:t>+5 pts</a:t>
            </a:r>
            <a:endParaRPr sz="900"/>
          </a:p>
        </p:txBody>
      </p:sp>
      <p:sp>
        <p:nvSpPr>
          <p:cNvPr id="784" name="Google Shape;784;p142"/>
          <p:cNvSpPr txBox="1"/>
          <p:nvPr/>
        </p:nvSpPr>
        <p:spPr>
          <a:xfrm>
            <a:off x="782600" y="4737475"/>
            <a:ext cx="1004400" cy="3510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lnSpc>
                <a:spcPct val="90000"/>
              </a:lnSpc>
              <a:spcBef>
                <a:spcPts val="1000"/>
              </a:spcBef>
              <a:spcAft>
                <a:spcPts val="0"/>
              </a:spcAft>
              <a:buNone/>
            </a:pPr>
            <a:r>
              <a:rPr lang="en-US" sz="1200">
                <a:solidFill>
                  <a:srgbClr val="173478"/>
                </a:solidFill>
                <a:latin typeface="Jost"/>
                <a:ea typeface="Jost"/>
                <a:cs typeface="Jost"/>
                <a:sym typeface="Jost"/>
              </a:rPr>
              <a:t>No change</a:t>
            </a:r>
            <a:endParaRPr sz="900"/>
          </a:p>
        </p:txBody>
      </p:sp>
      <p:sp>
        <p:nvSpPr>
          <p:cNvPr id="785" name="Google Shape;785;p142"/>
          <p:cNvSpPr txBox="1"/>
          <p:nvPr/>
        </p:nvSpPr>
        <p:spPr>
          <a:xfrm>
            <a:off x="3219575" y="5734100"/>
            <a:ext cx="1333800" cy="4203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lnSpc>
                <a:spcPct val="90000"/>
              </a:lnSpc>
              <a:spcBef>
                <a:spcPts val="1000"/>
              </a:spcBef>
              <a:spcAft>
                <a:spcPts val="0"/>
              </a:spcAft>
              <a:buNone/>
            </a:pPr>
            <a:r>
              <a:rPr lang="en-US" sz="1700">
                <a:solidFill>
                  <a:srgbClr val="173478"/>
                </a:solidFill>
                <a:latin typeface="Jost"/>
                <a:ea typeface="Jost"/>
                <a:cs typeface="Jost"/>
                <a:sym typeface="Jost"/>
              </a:rPr>
              <a:t>A little</a:t>
            </a:r>
            <a:endParaRPr/>
          </a:p>
        </p:txBody>
      </p:sp>
      <p:sp>
        <p:nvSpPr>
          <p:cNvPr id="786" name="Google Shape;786;p142"/>
          <p:cNvSpPr txBox="1"/>
          <p:nvPr/>
        </p:nvSpPr>
        <p:spPr>
          <a:xfrm>
            <a:off x="4636525" y="5734100"/>
            <a:ext cx="1398900" cy="6558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lnSpc>
                <a:spcPct val="90000"/>
              </a:lnSpc>
              <a:spcBef>
                <a:spcPts val="1000"/>
              </a:spcBef>
              <a:spcAft>
                <a:spcPts val="0"/>
              </a:spcAft>
              <a:buNone/>
            </a:pPr>
            <a:r>
              <a:rPr lang="en-US" sz="1700">
                <a:solidFill>
                  <a:srgbClr val="173478"/>
                </a:solidFill>
                <a:latin typeface="Jost"/>
                <a:ea typeface="Jost"/>
                <a:cs typeface="Jost"/>
                <a:sym typeface="Jost"/>
              </a:rPr>
              <a:t>A moderate amount</a:t>
            </a:r>
            <a:endParaRPr/>
          </a:p>
        </p:txBody>
      </p:sp>
      <p:sp>
        <p:nvSpPr>
          <p:cNvPr id="787" name="Google Shape;787;p142"/>
          <p:cNvSpPr txBox="1"/>
          <p:nvPr/>
        </p:nvSpPr>
        <p:spPr>
          <a:xfrm>
            <a:off x="6035425" y="5734100"/>
            <a:ext cx="1333800" cy="4203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lnSpc>
                <a:spcPct val="90000"/>
              </a:lnSpc>
              <a:spcBef>
                <a:spcPts val="1000"/>
              </a:spcBef>
              <a:spcAft>
                <a:spcPts val="0"/>
              </a:spcAft>
              <a:buNone/>
            </a:pPr>
            <a:r>
              <a:rPr lang="en-US" sz="1700">
                <a:solidFill>
                  <a:srgbClr val="173478"/>
                </a:solidFill>
                <a:latin typeface="Jost"/>
                <a:ea typeface="Jost"/>
                <a:cs typeface="Jost"/>
                <a:sym typeface="Jost"/>
              </a:rPr>
              <a:t>A lot</a:t>
            </a:r>
            <a:endParaRPr/>
          </a:p>
        </p:txBody>
      </p:sp>
      <p:sp>
        <p:nvSpPr>
          <p:cNvPr id="788" name="Google Shape;788;p142"/>
          <p:cNvSpPr txBox="1"/>
          <p:nvPr/>
        </p:nvSpPr>
        <p:spPr>
          <a:xfrm>
            <a:off x="7541600" y="5734100"/>
            <a:ext cx="1333800" cy="4203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lnSpc>
                <a:spcPct val="90000"/>
              </a:lnSpc>
              <a:spcBef>
                <a:spcPts val="1000"/>
              </a:spcBef>
              <a:spcAft>
                <a:spcPts val="0"/>
              </a:spcAft>
              <a:buNone/>
            </a:pPr>
            <a:r>
              <a:rPr lang="en-US" sz="1700">
                <a:solidFill>
                  <a:srgbClr val="173478"/>
                </a:solidFill>
                <a:latin typeface="Jost"/>
                <a:ea typeface="Jost"/>
                <a:cs typeface="Jost"/>
                <a:sym typeface="Jost"/>
              </a:rPr>
              <a:t>A great deal</a:t>
            </a:r>
            <a:endParaRPr/>
          </a:p>
        </p:txBody>
      </p:sp>
      <p:sp>
        <p:nvSpPr>
          <p:cNvPr id="789" name="Google Shape;789;p142"/>
          <p:cNvSpPr txBox="1"/>
          <p:nvPr/>
        </p:nvSpPr>
        <p:spPr>
          <a:xfrm>
            <a:off x="1089904" y="5458950"/>
            <a:ext cx="731700" cy="3510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lnSpc>
                <a:spcPct val="90000"/>
              </a:lnSpc>
              <a:spcBef>
                <a:spcPts val="1000"/>
              </a:spcBef>
              <a:spcAft>
                <a:spcPts val="0"/>
              </a:spcAft>
              <a:buNone/>
            </a:pPr>
            <a:r>
              <a:rPr lang="en-US" sz="1200">
                <a:solidFill>
                  <a:srgbClr val="173478"/>
                </a:solidFill>
                <a:latin typeface="Jost"/>
                <a:ea typeface="Jost"/>
                <a:cs typeface="Jost"/>
                <a:sym typeface="Jost"/>
              </a:rPr>
              <a:t>-5 pts</a:t>
            </a:r>
            <a:endParaRPr sz="900"/>
          </a:p>
        </p:txBody>
      </p:sp>
      <p:sp>
        <p:nvSpPr>
          <p:cNvPr id="790" name="Google Shape;790;p142"/>
          <p:cNvSpPr txBox="1"/>
          <p:nvPr/>
        </p:nvSpPr>
        <p:spPr>
          <a:xfrm>
            <a:off x="1290150" y="180375"/>
            <a:ext cx="9945600" cy="7110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0"/>
              </a:spcBef>
              <a:spcAft>
                <a:spcPts val="0"/>
              </a:spcAft>
              <a:buNone/>
            </a:pPr>
            <a:r>
              <a:rPr b="1" lang="en-US" sz="3800">
                <a:solidFill>
                  <a:srgbClr val="173478"/>
                </a:solidFill>
                <a:latin typeface="Jost"/>
                <a:ea typeface="Jost"/>
                <a:cs typeface="Jost"/>
                <a:sym typeface="Jost"/>
              </a:rPr>
              <a:t>Results from the Spring 2022 Cadre </a:t>
            </a:r>
            <a:endParaRPr b="1" sz="3800">
              <a:solidFill>
                <a:srgbClr val="173478"/>
              </a:solidFill>
              <a:latin typeface="Jost"/>
              <a:ea typeface="Jost"/>
              <a:cs typeface="Jost"/>
              <a:sym typeface="Jos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5" name="Shape 795"/>
        <p:cNvGrpSpPr/>
        <p:nvPr/>
      </p:nvGrpSpPr>
      <p:grpSpPr>
        <a:xfrm>
          <a:off x="0" y="0"/>
          <a:ext cx="0" cy="0"/>
          <a:chOff x="0" y="0"/>
          <a:chExt cx="0" cy="0"/>
        </a:xfrm>
      </p:grpSpPr>
      <p:sp>
        <p:nvSpPr>
          <p:cNvPr id="796" name="Google Shape;796;p143"/>
          <p:cNvSpPr txBox="1"/>
          <p:nvPr>
            <p:ph type="title"/>
          </p:nvPr>
        </p:nvSpPr>
        <p:spPr>
          <a:xfrm>
            <a:off x="1496291" y="365125"/>
            <a:ext cx="94764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latin typeface="Jost ExtraBold"/>
                <a:ea typeface="Jost ExtraBold"/>
                <a:cs typeface="Jost ExtraBold"/>
                <a:sym typeface="Jost ExtraBold"/>
              </a:rPr>
              <a:t>Teacher Panel</a:t>
            </a:r>
            <a:endParaRPr b="0">
              <a:latin typeface="Jost ExtraBold"/>
              <a:ea typeface="Jost ExtraBold"/>
              <a:cs typeface="Jost ExtraBold"/>
              <a:sym typeface="Jost ExtraBold"/>
            </a:endParaRPr>
          </a:p>
        </p:txBody>
      </p:sp>
      <p:sp>
        <p:nvSpPr>
          <p:cNvPr id="797" name="Google Shape;797;p143"/>
          <p:cNvSpPr txBox="1"/>
          <p:nvPr>
            <p:ph idx="12" type="sldNum"/>
          </p:nvPr>
        </p:nvSpPr>
        <p:spPr>
          <a:xfrm>
            <a:off x="1273059" y="6356350"/>
            <a:ext cx="2743200" cy="365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pic>
        <p:nvPicPr>
          <p:cNvPr id="798" name="Google Shape;798;p143"/>
          <p:cNvPicPr preferRelativeResize="0"/>
          <p:nvPr/>
        </p:nvPicPr>
        <p:blipFill rotWithShape="1">
          <a:blip r:embed="rId3">
            <a:alphaModFix/>
          </a:blip>
          <a:srcRect b="26542" l="0" r="0" t="26537"/>
          <a:stretch/>
        </p:blipFill>
        <p:spPr>
          <a:xfrm>
            <a:off x="1362501" y="2454750"/>
            <a:ext cx="2427600" cy="2463300"/>
          </a:xfrm>
          <a:prstGeom prst="ellipse">
            <a:avLst/>
          </a:prstGeom>
          <a:noFill/>
          <a:ln cap="flat" cmpd="sng" w="38100">
            <a:solidFill>
              <a:srgbClr val="24ABBF"/>
            </a:solidFill>
            <a:prstDash val="solid"/>
            <a:round/>
            <a:headEnd len="sm" w="sm" type="none"/>
            <a:tailEnd len="sm" w="sm" type="none"/>
          </a:ln>
        </p:spPr>
      </p:pic>
      <p:sp>
        <p:nvSpPr>
          <p:cNvPr id="799" name="Google Shape;799;p143"/>
          <p:cNvSpPr txBox="1"/>
          <p:nvPr/>
        </p:nvSpPr>
        <p:spPr>
          <a:xfrm>
            <a:off x="1362500" y="5177575"/>
            <a:ext cx="24276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700">
                <a:solidFill>
                  <a:srgbClr val="D83829"/>
                </a:solidFill>
                <a:latin typeface="Jost Medium"/>
                <a:ea typeface="Jost Medium"/>
                <a:cs typeface="Jost Medium"/>
                <a:sym typeface="Jost Medium"/>
              </a:rPr>
              <a:t>Jordan Kobelin</a:t>
            </a:r>
            <a:endParaRPr sz="1700">
              <a:solidFill>
                <a:srgbClr val="D83829"/>
              </a:solidFill>
              <a:latin typeface="Jost Medium"/>
              <a:ea typeface="Jost Medium"/>
              <a:cs typeface="Jost Medium"/>
              <a:sym typeface="Jost Medium"/>
            </a:endParaRPr>
          </a:p>
          <a:p>
            <a:pPr indent="0" lvl="0" marL="0" rtl="0" algn="ctr">
              <a:spcBef>
                <a:spcPts val="0"/>
              </a:spcBef>
              <a:spcAft>
                <a:spcPts val="0"/>
              </a:spcAft>
              <a:buNone/>
            </a:pPr>
            <a:r>
              <a:rPr lang="en-US" sz="1700">
                <a:latin typeface="Jost Medium"/>
                <a:ea typeface="Jost Medium"/>
                <a:cs typeface="Jost Medium"/>
                <a:sym typeface="Jost Medium"/>
              </a:rPr>
              <a:t>Clay County</a:t>
            </a:r>
            <a:endParaRPr sz="1700">
              <a:latin typeface="Jost Medium"/>
              <a:ea typeface="Jost Medium"/>
              <a:cs typeface="Jost Medium"/>
              <a:sym typeface="Jost Medium"/>
            </a:endParaRPr>
          </a:p>
        </p:txBody>
      </p:sp>
      <p:pic>
        <p:nvPicPr>
          <p:cNvPr id="800" name="Google Shape;800;p143"/>
          <p:cNvPicPr preferRelativeResize="0"/>
          <p:nvPr/>
        </p:nvPicPr>
        <p:blipFill rotWithShape="1">
          <a:blip r:embed="rId4">
            <a:alphaModFix/>
          </a:blip>
          <a:srcRect b="9403" l="0" r="0" t="9395"/>
          <a:stretch/>
        </p:blipFill>
        <p:spPr>
          <a:xfrm>
            <a:off x="6802826" y="2483875"/>
            <a:ext cx="2427600" cy="2463300"/>
          </a:xfrm>
          <a:prstGeom prst="ellipse">
            <a:avLst/>
          </a:prstGeom>
          <a:noFill/>
          <a:ln cap="flat" cmpd="sng" w="38100">
            <a:solidFill>
              <a:srgbClr val="24ABBF"/>
            </a:solidFill>
            <a:prstDash val="solid"/>
            <a:round/>
            <a:headEnd len="sm" w="sm" type="none"/>
            <a:tailEnd len="sm" w="sm" type="none"/>
          </a:ln>
        </p:spPr>
      </p:pic>
      <p:pic>
        <p:nvPicPr>
          <p:cNvPr id="801" name="Google Shape;801;p143"/>
          <p:cNvPicPr preferRelativeResize="0"/>
          <p:nvPr/>
        </p:nvPicPr>
        <p:blipFill rotWithShape="1">
          <a:blip r:embed="rId5">
            <a:alphaModFix/>
          </a:blip>
          <a:srcRect b="11872" l="0" r="0" t="11872"/>
          <a:stretch/>
        </p:blipFill>
        <p:spPr>
          <a:xfrm>
            <a:off x="4082664" y="2454750"/>
            <a:ext cx="2427600" cy="2463300"/>
          </a:xfrm>
          <a:prstGeom prst="ellipse">
            <a:avLst/>
          </a:prstGeom>
          <a:noFill/>
          <a:ln cap="flat" cmpd="sng" w="38100">
            <a:solidFill>
              <a:srgbClr val="24ABBF"/>
            </a:solidFill>
            <a:prstDash val="solid"/>
            <a:round/>
            <a:headEnd len="sm" w="sm" type="none"/>
            <a:tailEnd len="sm" w="sm" type="none"/>
          </a:ln>
        </p:spPr>
      </p:pic>
      <p:sp>
        <p:nvSpPr>
          <p:cNvPr id="802" name="Google Shape;802;p143"/>
          <p:cNvSpPr txBox="1"/>
          <p:nvPr/>
        </p:nvSpPr>
        <p:spPr>
          <a:xfrm>
            <a:off x="4082675" y="5177575"/>
            <a:ext cx="24276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700">
                <a:solidFill>
                  <a:srgbClr val="D83829"/>
                </a:solidFill>
                <a:latin typeface="Jost Medium"/>
                <a:ea typeface="Jost Medium"/>
                <a:cs typeface="Jost Medium"/>
                <a:sym typeface="Jost Medium"/>
              </a:rPr>
              <a:t>Alexia Hamilton</a:t>
            </a:r>
            <a:endParaRPr sz="1700">
              <a:solidFill>
                <a:srgbClr val="D83829"/>
              </a:solidFill>
              <a:latin typeface="Jost Medium"/>
              <a:ea typeface="Jost Medium"/>
              <a:cs typeface="Jost Medium"/>
              <a:sym typeface="Jost Medium"/>
            </a:endParaRPr>
          </a:p>
          <a:p>
            <a:pPr indent="0" lvl="0" marL="0" rtl="0" algn="ctr">
              <a:spcBef>
                <a:spcPts val="0"/>
              </a:spcBef>
              <a:spcAft>
                <a:spcPts val="0"/>
              </a:spcAft>
              <a:buNone/>
            </a:pPr>
            <a:r>
              <a:rPr lang="en-US" sz="1700">
                <a:latin typeface="Jost Medium"/>
                <a:ea typeface="Jost Medium"/>
                <a:cs typeface="Jost Medium"/>
                <a:sym typeface="Jost Medium"/>
              </a:rPr>
              <a:t>Broward</a:t>
            </a:r>
            <a:r>
              <a:rPr lang="en-US" sz="1700">
                <a:latin typeface="Jost Medium"/>
                <a:ea typeface="Jost Medium"/>
                <a:cs typeface="Jost Medium"/>
                <a:sym typeface="Jost Medium"/>
              </a:rPr>
              <a:t> County</a:t>
            </a:r>
            <a:endParaRPr sz="1700">
              <a:latin typeface="Jost Medium"/>
              <a:ea typeface="Jost Medium"/>
              <a:cs typeface="Jost Medium"/>
              <a:sym typeface="Jost Medium"/>
            </a:endParaRPr>
          </a:p>
        </p:txBody>
      </p:sp>
      <p:sp>
        <p:nvSpPr>
          <p:cNvPr id="803" name="Google Shape;803;p143"/>
          <p:cNvSpPr txBox="1"/>
          <p:nvPr/>
        </p:nvSpPr>
        <p:spPr>
          <a:xfrm>
            <a:off x="6802825" y="5177575"/>
            <a:ext cx="24276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700">
                <a:solidFill>
                  <a:srgbClr val="D83829"/>
                </a:solidFill>
                <a:latin typeface="Jost Medium"/>
                <a:ea typeface="Jost Medium"/>
                <a:cs typeface="Jost Medium"/>
                <a:sym typeface="Jost Medium"/>
              </a:rPr>
              <a:t>Katrice Dixon</a:t>
            </a:r>
            <a:endParaRPr sz="1700">
              <a:solidFill>
                <a:srgbClr val="D83829"/>
              </a:solidFill>
              <a:latin typeface="Jost Medium"/>
              <a:ea typeface="Jost Medium"/>
              <a:cs typeface="Jost Medium"/>
              <a:sym typeface="Jost Medium"/>
            </a:endParaRPr>
          </a:p>
          <a:p>
            <a:pPr indent="0" lvl="0" marL="0" rtl="0" algn="ctr">
              <a:spcBef>
                <a:spcPts val="0"/>
              </a:spcBef>
              <a:spcAft>
                <a:spcPts val="0"/>
              </a:spcAft>
              <a:buNone/>
            </a:pPr>
            <a:r>
              <a:rPr lang="en-US" sz="1700">
                <a:latin typeface="Jost Medium"/>
                <a:ea typeface="Jost Medium"/>
                <a:cs typeface="Jost Medium"/>
                <a:sym typeface="Jost Medium"/>
              </a:rPr>
              <a:t>Broward County</a:t>
            </a:r>
            <a:endParaRPr sz="1700">
              <a:latin typeface="Jost Medium"/>
              <a:ea typeface="Jost Medium"/>
              <a:cs typeface="Jost Medium"/>
              <a:sym typeface="Jost Medium"/>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7" name="Shape 807"/>
        <p:cNvGrpSpPr/>
        <p:nvPr/>
      </p:nvGrpSpPr>
      <p:grpSpPr>
        <a:xfrm>
          <a:off x="0" y="0"/>
          <a:ext cx="0" cy="0"/>
          <a:chOff x="0" y="0"/>
          <a:chExt cx="0" cy="0"/>
        </a:xfrm>
      </p:grpSpPr>
      <p:sp>
        <p:nvSpPr>
          <p:cNvPr id="808" name="Google Shape;808;p144"/>
          <p:cNvSpPr txBox="1"/>
          <p:nvPr>
            <p:ph type="title"/>
          </p:nvPr>
        </p:nvSpPr>
        <p:spPr>
          <a:xfrm>
            <a:off x="1882761" y="5300086"/>
            <a:ext cx="65187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173478"/>
              </a:buClr>
              <a:buSzPts val="3200"/>
              <a:buFont typeface="Arial Black"/>
              <a:buNone/>
            </a:pPr>
            <a:r>
              <a:rPr lang="en-US" sz="3200"/>
              <a:t>Closing </a:t>
            </a:r>
            <a:endParaRPr b="0">
              <a:latin typeface="Jost ExtraBold"/>
              <a:ea typeface="Jost ExtraBold"/>
              <a:cs typeface="Jost ExtraBold"/>
              <a:sym typeface="Jost ExtraBold"/>
            </a:endParaRPr>
          </a:p>
        </p:txBody>
      </p:sp>
      <p:sp>
        <p:nvSpPr>
          <p:cNvPr id="809" name="Google Shape;809;p144"/>
          <p:cNvSpPr/>
          <p:nvPr/>
        </p:nvSpPr>
        <p:spPr>
          <a:xfrm>
            <a:off x="2232075" y="892386"/>
            <a:ext cx="5622300" cy="4689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n-US" sz="3200">
                <a:solidFill>
                  <a:schemeClr val="lt2"/>
                </a:solidFill>
                <a:latin typeface="Jost"/>
                <a:ea typeface="Jost"/>
                <a:cs typeface="Jost"/>
                <a:sym typeface="Jost"/>
              </a:rPr>
              <a:t>Turn and talk with your neighbors and discuss</a:t>
            </a:r>
            <a:endParaRPr sz="3200">
              <a:solidFill>
                <a:schemeClr val="lt2"/>
              </a:solidFill>
              <a:latin typeface="Jost"/>
              <a:ea typeface="Jost"/>
              <a:cs typeface="Jost"/>
              <a:sym typeface="Jost"/>
            </a:endParaRPr>
          </a:p>
          <a:p>
            <a:pPr indent="0" lvl="0" marL="0" marR="0" rtl="0" algn="l">
              <a:lnSpc>
                <a:spcPct val="100000"/>
              </a:lnSpc>
              <a:spcBef>
                <a:spcPts val="0"/>
              </a:spcBef>
              <a:spcAft>
                <a:spcPts val="0"/>
              </a:spcAft>
              <a:buNone/>
            </a:pPr>
            <a:r>
              <a:rPr lang="en-US" sz="3200">
                <a:solidFill>
                  <a:schemeClr val="lt2"/>
                </a:solidFill>
                <a:latin typeface="Jost"/>
                <a:ea typeface="Jost"/>
                <a:cs typeface="Jost"/>
                <a:sym typeface="Jost"/>
              </a:rPr>
              <a:t>1- What thoughts do you have about using the Perts Elevate tool to improve </a:t>
            </a:r>
            <a:r>
              <a:rPr lang="en-US" sz="3200">
                <a:solidFill>
                  <a:schemeClr val="lt2"/>
                </a:solidFill>
                <a:latin typeface="Jost"/>
                <a:ea typeface="Jost"/>
                <a:cs typeface="Jost"/>
                <a:sym typeface="Jost"/>
              </a:rPr>
              <a:t>instruction</a:t>
            </a:r>
            <a:r>
              <a:rPr lang="en-US" sz="3200">
                <a:solidFill>
                  <a:schemeClr val="lt2"/>
                </a:solidFill>
                <a:latin typeface="Jost"/>
                <a:ea typeface="Jost"/>
                <a:cs typeface="Jost"/>
                <a:sym typeface="Jost"/>
              </a:rPr>
              <a:t>?</a:t>
            </a:r>
            <a:endParaRPr sz="3200">
              <a:solidFill>
                <a:schemeClr val="lt2"/>
              </a:solidFill>
              <a:latin typeface="Jost"/>
              <a:ea typeface="Jost"/>
              <a:cs typeface="Jost"/>
              <a:sym typeface="Jost"/>
            </a:endParaRPr>
          </a:p>
          <a:p>
            <a:pPr indent="0" lvl="0" marL="0" marR="0" rtl="0" algn="l">
              <a:lnSpc>
                <a:spcPct val="100000"/>
              </a:lnSpc>
              <a:spcBef>
                <a:spcPts val="0"/>
              </a:spcBef>
              <a:spcAft>
                <a:spcPts val="0"/>
              </a:spcAft>
              <a:buNone/>
            </a:pPr>
            <a:r>
              <a:rPr lang="en-US" sz="3200">
                <a:solidFill>
                  <a:schemeClr val="lt2"/>
                </a:solidFill>
                <a:latin typeface="Jost"/>
                <a:ea typeface="Jost"/>
                <a:cs typeface="Jost"/>
                <a:sym typeface="Jost"/>
              </a:rPr>
              <a:t>2- What are your next steps to implement this or something similar back at your site?</a:t>
            </a:r>
            <a:endParaRPr sz="3200">
              <a:solidFill>
                <a:schemeClr val="lt2"/>
              </a:solidFill>
              <a:latin typeface="Jost"/>
              <a:ea typeface="Jost"/>
              <a:cs typeface="Jost"/>
              <a:sym typeface="Jost"/>
            </a:endParaRPr>
          </a:p>
          <a:p>
            <a:pPr indent="0" lvl="0" marL="0" marR="0" rtl="0" algn="l">
              <a:lnSpc>
                <a:spcPct val="100000"/>
              </a:lnSpc>
              <a:spcBef>
                <a:spcPts val="0"/>
              </a:spcBef>
              <a:spcAft>
                <a:spcPts val="0"/>
              </a:spcAft>
              <a:buNone/>
            </a:pPr>
            <a:r>
              <a:t/>
            </a:r>
            <a:endParaRPr sz="3200">
              <a:solidFill>
                <a:schemeClr val="lt2"/>
              </a:solidFill>
              <a:latin typeface="Jost"/>
              <a:ea typeface="Jost"/>
              <a:cs typeface="Jost"/>
              <a:sym typeface="Jost"/>
            </a:endParaRPr>
          </a:p>
        </p:txBody>
      </p:sp>
      <p:sp>
        <p:nvSpPr>
          <p:cNvPr id="810" name="Google Shape;810;p144"/>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sz="1300">
                <a:solidFill>
                  <a:srgbClr val="173478"/>
                </a:solidFill>
                <a:latin typeface="Jost Medium"/>
                <a:ea typeface="Jost Medium"/>
                <a:cs typeface="Jost Medium"/>
                <a:sym typeface="Jost Medium"/>
              </a:rPr>
              <a:t>‹#›</a:t>
            </a:fld>
            <a:endParaRPr sz="1300">
              <a:solidFill>
                <a:srgbClr val="173478"/>
              </a:solidFill>
              <a:latin typeface="Jost Medium"/>
              <a:ea typeface="Jost Medium"/>
              <a:cs typeface="Jost Medium"/>
              <a:sym typeface="Jost Medium"/>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4" name="Shape 814"/>
        <p:cNvGrpSpPr/>
        <p:nvPr/>
      </p:nvGrpSpPr>
      <p:grpSpPr>
        <a:xfrm>
          <a:off x="0" y="0"/>
          <a:ext cx="0" cy="0"/>
          <a:chOff x="0" y="0"/>
          <a:chExt cx="0" cy="0"/>
        </a:xfrm>
      </p:grpSpPr>
      <p:pic>
        <p:nvPicPr>
          <p:cNvPr descr="Graphical user interface, text, application&#10;&#10;Description automatically generated" id="815" name="Google Shape;815;p145"/>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816" name="Google Shape;816;p145"/>
          <p:cNvSpPr txBox="1"/>
          <p:nvPr>
            <p:ph idx="1" type="body"/>
          </p:nvPr>
        </p:nvSpPr>
        <p:spPr>
          <a:xfrm>
            <a:off x="2767933" y="1739133"/>
            <a:ext cx="5882100" cy="2462100"/>
          </a:xfrm>
          <a:prstGeom prst="rect">
            <a:avLst/>
          </a:prstGeom>
        </p:spPr>
        <p:txBody>
          <a:bodyPr anchorCtr="0" anchor="t" bIns="45700" lIns="91425" spcFirstLastPara="1" rIns="91425" wrap="square" tIns="45700">
            <a:normAutofit/>
          </a:bodyPr>
          <a:lstStyle/>
          <a:p>
            <a:pPr indent="0" lvl="0" marL="0" rtl="0" algn="l">
              <a:spcBef>
                <a:spcPts val="1100"/>
              </a:spcBef>
              <a:spcAft>
                <a:spcPts val="0"/>
              </a:spcAft>
              <a:buNone/>
            </a:pPr>
            <a:r>
              <a:rPr b="1" lang="en-US" sz="3300">
                <a:solidFill>
                  <a:srgbClr val="1F4388"/>
                </a:solidFill>
                <a:latin typeface="Jost"/>
                <a:ea typeface="Jost"/>
                <a:cs typeface="Jost"/>
                <a:sym typeface="Jost"/>
              </a:rPr>
              <a:t>Please join us for lunch in the Grand Foyer.</a:t>
            </a:r>
            <a:endParaRPr b="1" sz="3300">
              <a:solidFill>
                <a:srgbClr val="1F4388"/>
              </a:solidFill>
              <a:latin typeface="Jost"/>
              <a:ea typeface="Jost"/>
              <a:cs typeface="Jost"/>
              <a:sym typeface="Jost"/>
            </a:endParaRPr>
          </a:p>
          <a:p>
            <a:pPr indent="0" lvl="0" marL="0" rtl="0" algn="l">
              <a:spcBef>
                <a:spcPts val="1100"/>
              </a:spcBef>
              <a:spcAft>
                <a:spcPts val="0"/>
              </a:spcAft>
              <a:buNone/>
            </a:pPr>
            <a:r>
              <a:t/>
            </a:r>
            <a:endParaRPr b="1" sz="3300">
              <a:latin typeface="Jost"/>
              <a:ea typeface="Jost"/>
              <a:cs typeface="Jost"/>
              <a:sym typeface="Jos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663" name="Shape 663"/>
        <p:cNvGrpSpPr/>
        <p:nvPr/>
      </p:nvGrpSpPr>
      <p:grpSpPr>
        <a:xfrm>
          <a:off x="0" y="0"/>
          <a:ext cx="0" cy="0"/>
          <a:chOff x="0" y="0"/>
          <a:chExt cx="0" cy="0"/>
        </a:xfrm>
      </p:grpSpPr>
      <p:sp>
        <p:nvSpPr>
          <p:cNvPr id="664" name="Google Shape;664;p131"/>
          <p:cNvSpPr txBox="1"/>
          <p:nvPr>
            <p:ph idx="12" type="sldNum"/>
          </p:nvPr>
        </p:nvSpPr>
        <p:spPr>
          <a:xfrm>
            <a:off x="470222" y="6356350"/>
            <a:ext cx="2743200" cy="365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
        <p:nvSpPr>
          <p:cNvPr id="665" name="Google Shape;665;p131"/>
          <p:cNvSpPr txBox="1"/>
          <p:nvPr/>
        </p:nvSpPr>
        <p:spPr>
          <a:xfrm>
            <a:off x="2843925" y="5910025"/>
            <a:ext cx="53325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000">
                <a:latin typeface="Jost Medium"/>
                <a:ea typeface="Jost Medium"/>
                <a:cs typeface="Jost Medium"/>
                <a:sym typeface="Jost Medium"/>
              </a:rPr>
              <a:t>Impact Florida Summit 2023</a:t>
            </a:r>
            <a:endParaRPr sz="3000">
              <a:latin typeface="Jost Medium"/>
              <a:ea typeface="Jost Medium"/>
              <a:cs typeface="Jost Medium"/>
              <a:sym typeface="Jost Medium"/>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sp>
        <p:nvSpPr>
          <p:cNvPr id="671" name="Google Shape;671;p132"/>
          <p:cNvSpPr txBox="1"/>
          <p:nvPr>
            <p:ph type="title"/>
          </p:nvPr>
        </p:nvSpPr>
        <p:spPr>
          <a:xfrm>
            <a:off x="1496291" y="365125"/>
            <a:ext cx="94764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solidFill>
                  <a:schemeClr val="dk1"/>
                </a:solidFill>
                <a:latin typeface="Jost ExtraBold"/>
                <a:ea typeface="Jost ExtraBold"/>
                <a:cs typeface="Jost ExtraBold"/>
                <a:sym typeface="Jost ExtraBold"/>
              </a:rPr>
              <a:t>Solving with Students Panel </a:t>
            </a:r>
            <a:endParaRPr>
              <a:latin typeface="Jost ExtraBold"/>
              <a:ea typeface="Jost ExtraBold"/>
              <a:cs typeface="Jost ExtraBold"/>
              <a:sym typeface="Jost ExtraBold"/>
            </a:endParaRPr>
          </a:p>
        </p:txBody>
      </p:sp>
      <p:sp>
        <p:nvSpPr>
          <p:cNvPr id="672" name="Google Shape;672;p132"/>
          <p:cNvSpPr txBox="1"/>
          <p:nvPr>
            <p:ph idx="12" type="sldNum"/>
          </p:nvPr>
        </p:nvSpPr>
        <p:spPr>
          <a:xfrm>
            <a:off x="1273059" y="6356350"/>
            <a:ext cx="2743200" cy="365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pic>
        <p:nvPicPr>
          <p:cNvPr id="673" name="Google Shape;673;p132"/>
          <p:cNvPicPr preferRelativeResize="0"/>
          <p:nvPr/>
        </p:nvPicPr>
        <p:blipFill rotWithShape="1">
          <a:blip r:embed="rId3">
            <a:alphaModFix/>
          </a:blip>
          <a:srcRect b="22259" l="0" r="0" t="30810"/>
          <a:stretch/>
        </p:blipFill>
        <p:spPr>
          <a:xfrm>
            <a:off x="919450" y="2454750"/>
            <a:ext cx="2427600" cy="2463300"/>
          </a:xfrm>
          <a:prstGeom prst="ellipse">
            <a:avLst/>
          </a:prstGeom>
          <a:noFill/>
          <a:ln cap="flat" cmpd="sng" w="38100">
            <a:solidFill>
              <a:srgbClr val="24ABBF"/>
            </a:solidFill>
            <a:prstDash val="solid"/>
            <a:round/>
            <a:headEnd len="sm" w="sm" type="none"/>
            <a:tailEnd len="sm" w="sm" type="none"/>
          </a:ln>
        </p:spPr>
      </p:pic>
      <p:sp>
        <p:nvSpPr>
          <p:cNvPr id="674" name="Google Shape;674;p132"/>
          <p:cNvSpPr txBox="1"/>
          <p:nvPr/>
        </p:nvSpPr>
        <p:spPr>
          <a:xfrm>
            <a:off x="919450" y="5177575"/>
            <a:ext cx="24276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700">
                <a:solidFill>
                  <a:srgbClr val="D83829"/>
                </a:solidFill>
                <a:latin typeface="Jost Medium"/>
                <a:ea typeface="Jost Medium"/>
                <a:cs typeface="Jost Medium"/>
                <a:sym typeface="Jost Medium"/>
              </a:rPr>
              <a:t>Renee Labunski</a:t>
            </a:r>
            <a:endParaRPr sz="1700">
              <a:solidFill>
                <a:srgbClr val="D83829"/>
              </a:solidFill>
              <a:latin typeface="Jost Medium"/>
              <a:ea typeface="Jost Medium"/>
              <a:cs typeface="Jost Medium"/>
              <a:sym typeface="Jost Medium"/>
            </a:endParaRPr>
          </a:p>
          <a:p>
            <a:pPr indent="0" lvl="0" marL="0" rtl="0" algn="ctr">
              <a:spcBef>
                <a:spcPts val="0"/>
              </a:spcBef>
              <a:spcAft>
                <a:spcPts val="0"/>
              </a:spcAft>
              <a:buNone/>
            </a:pPr>
            <a:r>
              <a:rPr lang="en-US" sz="1700">
                <a:latin typeface="Jost Medium"/>
                <a:ea typeface="Jost Medium"/>
                <a:cs typeface="Jost Medium"/>
                <a:sym typeface="Jost Medium"/>
              </a:rPr>
              <a:t>Hillsborough County</a:t>
            </a:r>
            <a:endParaRPr sz="1700">
              <a:latin typeface="Jost Medium"/>
              <a:ea typeface="Jost Medium"/>
              <a:cs typeface="Jost Medium"/>
              <a:sym typeface="Jost Medium"/>
            </a:endParaRPr>
          </a:p>
        </p:txBody>
      </p:sp>
      <p:pic>
        <p:nvPicPr>
          <p:cNvPr id="675" name="Google Shape;675;p132"/>
          <p:cNvPicPr preferRelativeResize="0"/>
          <p:nvPr/>
        </p:nvPicPr>
        <p:blipFill rotWithShape="1">
          <a:blip r:embed="rId4">
            <a:alphaModFix/>
          </a:blip>
          <a:srcRect b="9403" l="0" r="0" t="9395"/>
          <a:stretch/>
        </p:blipFill>
        <p:spPr>
          <a:xfrm>
            <a:off x="5906001" y="2454750"/>
            <a:ext cx="2427600" cy="2463300"/>
          </a:xfrm>
          <a:prstGeom prst="ellipse">
            <a:avLst/>
          </a:prstGeom>
          <a:noFill/>
          <a:ln cap="flat" cmpd="sng" w="38100">
            <a:solidFill>
              <a:srgbClr val="24ABBF"/>
            </a:solidFill>
            <a:prstDash val="solid"/>
            <a:round/>
            <a:headEnd len="sm" w="sm" type="none"/>
            <a:tailEnd len="sm" w="sm" type="none"/>
          </a:ln>
        </p:spPr>
      </p:pic>
      <p:pic>
        <p:nvPicPr>
          <p:cNvPr id="676" name="Google Shape;676;p132"/>
          <p:cNvPicPr preferRelativeResize="0"/>
          <p:nvPr/>
        </p:nvPicPr>
        <p:blipFill rotWithShape="1">
          <a:blip r:embed="rId5">
            <a:alphaModFix/>
          </a:blip>
          <a:srcRect b="11872" l="0" r="0" t="11872"/>
          <a:stretch/>
        </p:blipFill>
        <p:spPr>
          <a:xfrm>
            <a:off x="3412714" y="2454750"/>
            <a:ext cx="2427600" cy="2463300"/>
          </a:xfrm>
          <a:prstGeom prst="ellipse">
            <a:avLst/>
          </a:prstGeom>
          <a:noFill/>
          <a:ln cap="flat" cmpd="sng" w="38100">
            <a:solidFill>
              <a:srgbClr val="24ABBF"/>
            </a:solidFill>
            <a:prstDash val="solid"/>
            <a:round/>
            <a:headEnd len="sm" w="sm" type="none"/>
            <a:tailEnd len="sm" w="sm" type="none"/>
          </a:ln>
        </p:spPr>
      </p:pic>
      <p:sp>
        <p:nvSpPr>
          <p:cNvPr id="677" name="Google Shape;677;p132"/>
          <p:cNvSpPr txBox="1"/>
          <p:nvPr/>
        </p:nvSpPr>
        <p:spPr>
          <a:xfrm>
            <a:off x="3445550" y="5177575"/>
            <a:ext cx="24276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700">
                <a:solidFill>
                  <a:srgbClr val="D83829"/>
                </a:solidFill>
                <a:latin typeface="Jost Medium"/>
                <a:ea typeface="Jost Medium"/>
                <a:cs typeface="Jost Medium"/>
                <a:sym typeface="Jost Medium"/>
              </a:rPr>
              <a:t>Alexia Hamilton</a:t>
            </a:r>
            <a:endParaRPr sz="1700">
              <a:solidFill>
                <a:srgbClr val="D83829"/>
              </a:solidFill>
              <a:latin typeface="Jost Medium"/>
              <a:ea typeface="Jost Medium"/>
              <a:cs typeface="Jost Medium"/>
              <a:sym typeface="Jost Medium"/>
            </a:endParaRPr>
          </a:p>
          <a:p>
            <a:pPr indent="0" lvl="0" marL="0" rtl="0" algn="ctr">
              <a:spcBef>
                <a:spcPts val="0"/>
              </a:spcBef>
              <a:spcAft>
                <a:spcPts val="0"/>
              </a:spcAft>
              <a:buNone/>
            </a:pPr>
            <a:r>
              <a:rPr lang="en-US" sz="1700">
                <a:latin typeface="Jost Medium"/>
                <a:ea typeface="Jost Medium"/>
                <a:cs typeface="Jost Medium"/>
                <a:sym typeface="Jost Medium"/>
              </a:rPr>
              <a:t>Broward County</a:t>
            </a:r>
            <a:endParaRPr sz="1700">
              <a:latin typeface="Jost Medium"/>
              <a:ea typeface="Jost Medium"/>
              <a:cs typeface="Jost Medium"/>
              <a:sym typeface="Jost Medium"/>
            </a:endParaRPr>
          </a:p>
        </p:txBody>
      </p:sp>
      <p:sp>
        <p:nvSpPr>
          <p:cNvPr id="678" name="Google Shape;678;p132"/>
          <p:cNvSpPr txBox="1"/>
          <p:nvPr/>
        </p:nvSpPr>
        <p:spPr>
          <a:xfrm>
            <a:off x="5971675" y="5177575"/>
            <a:ext cx="24276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700">
                <a:solidFill>
                  <a:srgbClr val="D83829"/>
                </a:solidFill>
                <a:latin typeface="Jost Medium"/>
                <a:ea typeface="Jost Medium"/>
                <a:cs typeface="Jost Medium"/>
                <a:sym typeface="Jost Medium"/>
              </a:rPr>
              <a:t>Katrice Dixon</a:t>
            </a:r>
            <a:endParaRPr sz="1700">
              <a:solidFill>
                <a:srgbClr val="D83829"/>
              </a:solidFill>
              <a:latin typeface="Jost Medium"/>
              <a:ea typeface="Jost Medium"/>
              <a:cs typeface="Jost Medium"/>
              <a:sym typeface="Jost Medium"/>
            </a:endParaRPr>
          </a:p>
          <a:p>
            <a:pPr indent="0" lvl="0" marL="0" rtl="0" algn="ctr">
              <a:spcBef>
                <a:spcPts val="0"/>
              </a:spcBef>
              <a:spcAft>
                <a:spcPts val="0"/>
              </a:spcAft>
              <a:buNone/>
            </a:pPr>
            <a:r>
              <a:rPr lang="en-US" sz="1700">
                <a:latin typeface="Jost Medium"/>
                <a:ea typeface="Jost Medium"/>
                <a:cs typeface="Jost Medium"/>
                <a:sym typeface="Jost Medium"/>
              </a:rPr>
              <a:t>Broward County</a:t>
            </a:r>
            <a:endParaRPr sz="1700">
              <a:latin typeface="Jost Medium"/>
              <a:ea typeface="Jost Medium"/>
              <a:cs typeface="Jost Medium"/>
              <a:sym typeface="Jost Medium"/>
            </a:endParaRPr>
          </a:p>
        </p:txBody>
      </p:sp>
      <p:pic>
        <p:nvPicPr>
          <p:cNvPr id="679" name="Google Shape;679;p132"/>
          <p:cNvPicPr preferRelativeResize="0"/>
          <p:nvPr/>
        </p:nvPicPr>
        <p:blipFill rotWithShape="1">
          <a:blip r:embed="rId6">
            <a:alphaModFix/>
          </a:blip>
          <a:srcRect b="8834" l="0" r="0" t="8826"/>
          <a:stretch/>
        </p:blipFill>
        <p:spPr>
          <a:xfrm>
            <a:off x="8399276" y="2454750"/>
            <a:ext cx="2427600" cy="2463300"/>
          </a:xfrm>
          <a:prstGeom prst="ellipse">
            <a:avLst/>
          </a:prstGeom>
          <a:noFill/>
          <a:ln cap="flat" cmpd="sng" w="38100">
            <a:solidFill>
              <a:srgbClr val="24ABBF"/>
            </a:solidFill>
            <a:prstDash val="solid"/>
            <a:round/>
            <a:headEnd len="sm" w="sm" type="none"/>
            <a:tailEnd len="sm" w="sm" type="none"/>
          </a:ln>
        </p:spPr>
      </p:pic>
      <p:sp>
        <p:nvSpPr>
          <p:cNvPr id="680" name="Google Shape;680;p132"/>
          <p:cNvSpPr txBox="1"/>
          <p:nvPr/>
        </p:nvSpPr>
        <p:spPr>
          <a:xfrm>
            <a:off x="8545100" y="5177575"/>
            <a:ext cx="24276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700">
                <a:solidFill>
                  <a:srgbClr val="D83829"/>
                </a:solidFill>
                <a:latin typeface="Jost Medium"/>
                <a:ea typeface="Jost Medium"/>
                <a:cs typeface="Jost Medium"/>
                <a:sym typeface="Jost Medium"/>
              </a:rPr>
              <a:t>Hillary Van Dyke</a:t>
            </a:r>
            <a:endParaRPr sz="1700">
              <a:solidFill>
                <a:srgbClr val="D83829"/>
              </a:solidFill>
              <a:latin typeface="Jost Medium"/>
              <a:ea typeface="Jost Medium"/>
              <a:cs typeface="Jost Medium"/>
              <a:sym typeface="Jost Medium"/>
            </a:endParaRPr>
          </a:p>
          <a:p>
            <a:pPr indent="0" lvl="0" marL="0" rtl="0" algn="ctr">
              <a:spcBef>
                <a:spcPts val="0"/>
              </a:spcBef>
              <a:spcAft>
                <a:spcPts val="0"/>
              </a:spcAft>
              <a:buNone/>
            </a:pPr>
            <a:r>
              <a:rPr lang="en-US" sz="1700">
                <a:latin typeface="Jost Medium"/>
                <a:ea typeface="Jost Medium"/>
                <a:cs typeface="Jost Medium"/>
                <a:sym typeface="Jost Medium"/>
              </a:rPr>
              <a:t>Impact Florida</a:t>
            </a:r>
            <a:endParaRPr sz="1700">
              <a:latin typeface="Jost Medium"/>
              <a:ea typeface="Jost Medium"/>
              <a:cs typeface="Jost Medium"/>
              <a:sym typeface="Jost Medium"/>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sp>
        <p:nvSpPr>
          <p:cNvPr id="685" name="Google Shape;685;p133"/>
          <p:cNvSpPr txBox="1"/>
          <p:nvPr>
            <p:ph type="title"/>
          </p:nvPr>
        </p:nvSpPr>
        <p:spPr>
          <a:xfrm>
            <a:off x="1660675" y="67178"/>
            <a:ext cx="94764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173478"/>
              </a:buClr>
              <a:buSzPts val="3200"/>
              <a:buFont typeface="Arial Black"/>
              <a:buNone/>
            </a:pPr>
            <a:r>
              <a:rPr b="0" lang="en-US" sz="3200">
                <a:latin typeface="Jost ExtraBold"/>
                <a:ea typeface="Jost ExtraBold"/>
                <a:cs typeface="Jost ExtraBold"/>
                <a:sym typeface="Jost ExtraBold"/>
              </a:rPr>
              <a:t>5 Conditions that Support Great Teaching</a:t>
            </a:r>
            <a:endParaRPr b="0">
              <a:latin typeface="Jost ExtraBold"/>
              <a:ea typeface="Jost ExtraBold"/>
              <a:cs typeface="Jost ExtraBold"/>
              <a:sym typeface="Jost ExtraBold"/>
            </a:endParaRPr>
          </a:p>
        </p:txBody>
      </p:sp>
      <p:sp>
        <p:nvSpPr>
          <p:cNvPr id="686" name="Google Shape;686;p133"/>
          <p:cNvSpPr/>
          <p:nvPr/>
        </p:nvSpPr>
        <p:spPr>
          <a:xfrm>
            <a:off x="1155875" y="1270211"/>
            <a:ext cx="5622300" cy="4689600"/>
          </a:xfrm>
          <a:prstGeom prst="rect">
            <a:avLst/>
          </a:prstGeom>
          <a:noFill/>
          <a:ln>
            <a:noFill/>
          </a:ln>
        </p:spPr>
        <p:txBody>
          <a:bodyPr anchorCtr="0" anchor="t" bIns="45700" lIns="91425" spcFirstLastPara="1" rIns="91425" wrap="square" tIns="45700">
            <a:noAutofit/>
          </a:bodyPr>
          <a:lstStyle/>
          <a:p>
            <a:pPr indent="-304792" lvl="0" marL="304792" marR="0" rtl="0" algn="l">
              <a:lnSpc>
                <a:spcPct val="100000"/>
              </a:lnSpc>
              <a:spcBef>
                <a:spcPts val="0"/>
              </a:spcBef>
              <a:spcAft>
                <a:spcPts val="0"/>
              </a:spcAft>
              <a:buClr>
                <a:srgbClr val="173478"/>
              </a:buClr>
              <a:buSzPts val="1867"/>
              <a:buFont typeface="Calibri"/>
              <a:buAutoNum type="arabicPeriod"/>
            </a:pPr>
            <a:r>
              <a:rPr b="1" i="0" lang="en-US" sz="1867" u="none" cap="none" strike="noStrike">
                <a:solidFill>
                  <a:srgbClr val="173478"/>
                </a:solidFill>
                <a:latin typeface="Jost"/>
                <a:ea typeface="Jost"/>
                <a:cs typeface="Jost"/>
                <a:sym typeface="Jost"/>
              </a:rPr>
              <a:t>SHARED VISION:</a:t>
            </a:r>
            <a:r>
              <a:rPr i="0" lang="en-US" sz="1867" u="none" cap="none" strike="noStrike">
                <a:solidFill>
                  <a:srgbClr val="173478"/>
                </a:solidFill>
                <a:latin typeface="Jost"/>
                <a:ea typeface="Jost"/>
                <a:cs typeface="Jost"/>
                <a:sym typeface="Jost"/>
              </a:rPr>
              <a:t> A shared vision of what great teaching looks like — so that every student can succeed</a:t>
            </a:r>
            <a:endParaRPr i="0" sz="1400" u="none" cap="none" strike="noStrike">
              <a:solidFill>
                <a:srgbClr val="000000"/>
              </a:solidFill>
              <a:latin typeface="Jost"/>
              <a:ea typeface="Jost"/>
              <a:cs typeface="Jost"/>
              <a:sym typeface="Jost"/>
            </a:endParaRPr>
          </a:p>
          <a:p>
            <a:pPr indent="-186237" lvl="0" marL="304792" marR="0" rtl="0" algn="l">
              <a:lnSpc>
                <a:spcPct val="100000"/>
              </a:lnSpc>
              <a:spcBef>
                <a:spcPts val="0"/>
              </a:spcBef>
              <a:spcAft>
                <a:spcPts val="0"/>
              </a:spcAft>
              <a:buClr>
                <a:srgbClr val="173478"/>
              </a:buClr>
              <a:buSzPts val="1867"/>
              <a:buFont typeface="Calibri"/>
              <a:buNone/>
            </a:pPr>
            <a:r>
              <a:t/>
            </a:r>
            <a:endParaRPr b="1" i="0" sz="1867" u="none" cap="none" strike="noStrike">
              <a:solidFill>
                <a:srgbClr val="173478"/>
              </a:solidFill>
              <a:latin typeface="Jost"/>
              <a:ea typeface="Jost"/>
              <a:cs typeface="Jost"/>
              <a:sym typeface="Jost"/>
            </a:endParaRPr>
          </a:p>
          <a:p>
            <a:pPr indent="-304792" lvl="0" marL="304792" marR="0" rtl="0" algn="l">
              <a:lnSpc>
                <a:spcPct val="100000"/>
              </a:lnSpc>
              <a:spcBef>
                <a:spcPts val="0"/>
              </a:spcBef>
              <a:spcAft>
                <a:spcPts val="0"/>
              </a:spcAft>
              <a:buClr>
                <a:srgbClr val="173478"/>
              </a:buClr>
              <a:buSzPts val="1867"/>
              <a:buFont typeface="Calibri"/>
              <a:buAutoNum type="arabicPeriod"/>
            </a:pPr>
            <a:r>
              <a:rPr b="1" i="0" lang="en-US" sz="1867" u="none" cap="none" strike="noStrike">
                <a:solidFill>
                  <a:srgbClr val="173478"/>
                </a:solidFill>
                <a:latin typeface="Jost"/>
                <a:ea typeface="Jost"/>
                <a:cs typeface="Jost"/>
                <a:sym typeface="Jost"/>
              </a:rPr>
              <a:t>INSTRUCTIONAL MATERIALS: </a:t>
            </a:r>
            <a:r>
              <a:rPr i="0" lang="en-US" sz="1867" u="none" cap="none" strike="noStrike">
                <a:solidFill>
                  <a:srgbClr val="173478"/>
                </a:solidFill>
                <a:latin typeface="Jost"/>
                <a:ea typeface="Jost"/>
                <a:cs typeface="Jost"/>
                <a:sym typeface="Jost"/>
              </a:rPr>
              <a:t>High-quality, academically rigorous instructional materials</a:t>
            </a:r>
            <a:endParaRPr i="0" sz="1400" u="none" cap="none" strike="noStrike">
              <a:solidFill>
                <a:srgbClr val="000000"/>
              </a:solidFill>
              <a:latin typeface="Jost"/>
              <a:ea typeface="Jost"/>
              <a:cs typeface="Jost"/>
              <a:sym typeface="Jost"/>
            </a:endParaRPr>
          </a:p>
          <a:p>
            <a:pPr indent="-186237" lvl="0" marL="304792" marR="0" rtl="0" algn="l">
              <a:lnSpc>
                <a:spcPct val="100000"/>
              </a:lnSpc>
              <a:spcBef>
                <a:spcPts val="0"/>
              </a:spcBef>
              <a:spcAft>
                <a:spcPts val="0"/>
              </a:spcAft>
              <a:buClr>
                <a:srgbClr val="173478"/>
              </a:buClr>
              <a:buSzPts val="1867"/>
              <a:buFont typeface="Calibri"/>
              <a:buNone/>
            </a:pPr>
            <a:r>
              <a:t/>
            </a:r>
            <a:endParaRPr b="1" i="0" sz="1867" u="none" cap="none" strike="noStrike">
              <a:solidFill>
                <a:srgbClr val="173478"/>
              </a:solidFill>
              <a:latin typeface="Jost"/>
              <a:ea typeface="Jost"/>
              <a:cs typeface="Jost"/>
              <a:sym typeface="Jost"/>
            </a:endParaRPr>
          </a:p>
          <a:p>
            <a:pPr indent="-304792" lvl="0" marL="304792" marR="0" rtl="0" algn="l">
              <a:lnSpc>
                <a:spcPct val="100000"/>
              </a:lnSpc>
              <a:spcBef>
                <a:spcPts val="0"/>
              </a:spcBef>
              <a:spcAft>
                <a:spcPts val="0"/>
              </a:spcAft>
              <a:buClr>
                <a:srgbClr val="173478"/>
              </a:buClr>
              <a:buSzPts val="1867"/>
              <a:buFont typeface="Calibri"/>
              <a:buAutoNum type="arabicPeriod"/>
            </a:pPr>
            <a:r>
              <a:rPr b="1" i="0" lang="en-US" sz="1867" u="none" cap="none" strike="noStrike">
                <a:solidFill>
                  <a:srgbClr val="173478"/>
                </a:solidFill>
                <a:latin typeface="Jost"/>
                <a:ea typeface="Jost"/>
                <a:cs typeface="Jost"/>
                <a:sym typeface="Jost"/>
              </a:rPr>
              <a:t>PROFESSIONAL LEARNING:</a:t>
            </a:r>
            <a:r>
              <a:rPr i="0" lang="en-US" sz="1867" u="none" cap="none" strike="noStrike">
                <a:solidFill>
                  <a:srgbClr val="173478"/>
                </a:solidFill>
                <a:latin typeface="Jost"/>
                <a:ea typeface="Jost"/>
                <a:cs typeface="Jost"/>
                <a:sym typeface="Jost"/>
              </a:rPr>
              <a:t> Effective professional learning systems and structures</a:t>
            </a:r>
            <a:endParaRPr i="0" sz="1400" u="none" cap="none" strike="noStrike">
              <a:solidFill>
                <a:srgbClr val="000000"/>
              </a:solidFill>
              <a:latin typeface="Jost"/>
              <a:ea typeface="Jost"/>
              <a:cs typeface="Jost"/>
              <a:sym typeface="Jost"/>
            </a:endParaRPr>
          </a:p>
          <a:p>
            <a:pPr indent="-186237" lvl="0" marL="304792" marR="0" rtl="0" algn="l">
              <a:lnSpc>
                <a:spcPct val="100000"/>
              </a:lnSpc>
              <a:spcBef>
                <a:spcPts val="0"/>
              </a:spcBef>
              <a:spcAft>
                <a:spcPts val="0"/>
              </a:spcAft>
              <a:buClr>
                <a:srgbClr val="173478"/>
              </a:buClr>
              <a:buSzPts val="1867"/>
              <a:buFont typeface="Calibri"/>
              <a:buNone/>
            </a:pPr>
            <a:r>
              <a:t/>
            </a:r>
            <a:endParaRPr b="1" i="0" sz="1867" u="none" cap="none" strike="noStrike">
              <a:solidFill>
                <a:srgbClr val="173478"/>
              </a:solidFill>
              <a:latin typeface="Jost"/>
              <a:ea typeface="Jost"/>
              <a:cs typeface="Jost"/>
              <a:sym typeface="Jost"/>
            </a:endParaRPr>
          </a:p>
          <a:p>
            <a:pPr indent="-304792" lvl="0" marL="304792" marR="0" rtl="0" algn="l">
              <a:lnSpc>
                <a:spcPct val="100000"/>
              </a:lnSpc>
              <a:spcBef>
                <a:spcPts val="0"/>
              </a:spcBef>
              <a:spcAft>
                <a:spcPts val="0"/>
              </a:spcAft>
              <a:buClr>
                <a:srgbClr val="173478"/>
              </a:buClr>
              <a:buSzPts val="1867"/>
              <a:buFont typeface="Calibri"/>
              <a:buAutoNum type="arabicPeriod"/>
            </a:pPr>
            <a:r>
              <a:rPr b="1" i="0" lang="en-US" sz="1867" u="none" cap="none" strike="noStrike">
                <a:solidFill>
                  <a:srgbClr val="173478"/>
                </a:solidFill>
                <a:latin typeface="Jost"/>
                <a:ea typeface="Jost"/>
                <a:cs typeface="Jost"/>
                <a:sym typeface="Jost"/>
              </a:rPr>
              <a:t>EMPOWERED LEADERS: </a:t>
            </a:r>
            <a:r>
              <a:rPr i="0" lang="en-US" sz="1867" u="none" cap="none" strike="noStrike">
                <a:solidFill>
                  <a:srgbClr val="173478"/>
                </a:solidFill>
                <a:latin typeface="Jost"/>
                <a:ea typeface="Jost"/>
                <a:cs typeface="Jost"/>
                <a:sym typeface="Jost"/>
              </a:rPr>
              <a:t>School leaders who focus on scaling great teaching beyond individual classrooms</a:t>
            </a:r>
            <a:endParaRPr i="0" sz="1400" u="none" cap="none" strike="noStrike">
              <a:solidFill>
                <a:srgbClr val="000000"/>
              </a:solidFill>
              <a:latin typeface="Jost"/>
              <a:ea typeface="Jost"/>
              <a:cs typeface="Jost"/>
              <a:sym typeface="Jost"/>
            </a:endParaRPr>
          </a:p>
          <a:p>
            <a:pPr indent="-186237" lvl="0" marL="304792" marR="0" rtl="0" algn="l">
              <a:lnSpc>
                <a:spcPct val="100000"/>
              </a:lnSpc>
              <a:spcBef>
                <a:spcPts val="0"/>
              </a:spcBef>
              <a:spcAft>
                <a:spcPts val="0"/>
              </a:spcAft>
              <a:buClr>
                <a:srgbClr val="173478"/>
              </a:buClr>
              <a:buSzPts val="1867"/>
              <a:buFont typeface="Calibri"/>
              <a:buNone/>
            </a:pPr>
            <a:r>
              <a:t/>
            </a:r>
            <a:endParaRPr b="1" i="0" sz="1867" u="none" cap="none" strike="noStrike">
              <a:solidFill>
                <a:srgbClr val="173478"/>
              </a:solidFill>
              <a:latin typeface="Jost"/>
              <a:ea typeface="Jost"/>
              <a:cs typeface="Jost"/>
              <a:sym typeface="Jost"/>
            </a:endParaRPr>
          </a:p>
          <a:p>
            <a:pPr indent="-304792" lvl="0" marL="304792" marR="0" rtl="0" algn="l">
              <a:lnSpc>
                <a:spcPct val="100000"/>
              </a:lnSpc>
              <a:spcBef>
                <a:spcPts val="0"/>
              </a:spcBef>
              <a:spcAft>
                <a:spcPts val="0"/>
              </a:spcAft>
              <a:buClr>
                <a:srgbClr val="173478"/>
              </a:buClr>
              <a:buSzPts val="1867"/>
              <a:buFont typeface="Calibri"/>
              <a:buAutoNum type="arabicPeriod"/>
            </a:pPr>
            <a:r>
              <a:rPr b="1" i="0" lang="en-US" sz="1867" u="none" cap="none" strike="noStrike">
                <a:solidFill>
                  <a:srgbClr val="173478"/>
                </a:solidFill>
                <a:latin typeface="Jost"/>
                <a:ea typeface="Jost"/>
                <a:cs typeface="Jost"/>
                <a:sym typeface="Jost"/>
              </a:rPr>
              <a:t>EFFECTIVE USE OF DATA:</a:t>
            </a:r>
            <a:r>
              <a:rPr i="0" lang="en-US" sz="1867" u="none" cap="none" strike="noStrike">
                <a:solidFill>
                  <a:srgbClr val="173478"/>
                </a:solidFill>
                <a:latin typeface="Jost"/>
                <a:ea typeface="Jost"/>
                <a:cs typeface="Jost"/>
                <a:sym typeface="Jost"/>
              </a:rPr>
              <a:t> Regular use of data and a focus on continuous improvement</a:t>
            </a:r>
            <a:endParaRPr i="0" sz="1400" u="none" cap="none" strike="noStrike">
              <a:solidFill>
                <a:srgbClr val="000000"/>
              </a:solidFill>
              <a:latin typeface="Jost"/>
              <a:ea typeface="Jost"/>
              <a:cs typeface="Jost"/>
              <a:sym typeface="Jost"/>
            </a:endParaRPr>
          </a:p>
        </p:txBody>
      </p:sp>
      <p:pic>
        <p:nvPicPr>
          <p:cNvPr id="687" name="Google Shape;687;p133"/>
          <p:cNvPicPr preferRelativeResize="0"/>
          <p:nvPr/>
        </p:nvPicPr>
        <p:blipFill rotWithShape="1">
          <a:blip r:embed="rId3">
            <a:alphaModFix/>
          </a:blip>
          <a:srcRect b="0" l="0" r="0" t="0"/>
          <a:stretch/>
        </p:blipFill>
        <p:spPr>
          <a:xfrm>
            <a:off x="6491971" y="1129092"/>
            <a:ext cx="4872925" cy="4871701"/>
          </a:xfrm>
          <a:prstGeom prst="rect">
            <a:avLst/>
          </a:prstGeom>
          <a:noFill/>
          <a:ln>
            <a:noFill/>
          </a:ln>
        </p:spPr>
      </p:pic>
      <p:sp>
        <p:nvSpPr>
          <p:cNvPr id="688" name="Google Shape;688;p133"/>
          <p:cNvSpPr txBox="1"/>
          <p:nvPr>
            <p:ph idx="12" type="sldNum"/>
          </p:nvPr>
        </p:nvSpPr>
        <p:spPr>
          <a:xfrm>
            <a:off x="436759" y="6356350"/>
            <a:ext cx="2743200" cy="365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sp>
        <p:nvSpPr>
          <p:cNvPr id="693" name="Google Shape;693;p134"/>
          <p:cNvSpPr txBox="1"/>
          <p:nvPr>
            <p:ph type="title"/>
          </p:nvPr>
        </p:nvSpPr>
        <p:spPr>
          <a:xfrm>
            <a:off x="1660675" y="67178"/>
            <a:ext cx="94764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173478"/>
              </a:buClr>
              <a:buSzPts val="3200"/>
              <a:buFont typeface="Arial Black"/>
              <a:buNone/>
            </a:pPr>
            <a:r>
              <a:rPr b="0" lang="en-US" sz="3200">
                <a:latin typeface="Jost ExtraBold"/>
                <a:ea typeface="Jost ExtraBold"/>
                <a:cs typeface="Jost ExtraBold"/>
                <a:sym typeface="Jost ExtraBold"/>
              </a:rPr>
              <a:t>5 Conditions that Support Great Teaching</a:t>
            </a:r>
            <a:endParaRPr b="0">
              <a:latin typeface="Jost ExtraBold"/>
              <a:ea typeface="Jost ExtraBold"/>
              <a:cs typeface="Jost ExtraBold"/>
              <a:sym typeface="Jost ExtraBold"/>
            </a:endParaRPr>
          </a:p>
        </p:txBody>
      </p:sp>
      <p:sp>
        <p:nvSpPr>
          <p:cNvPr id="694" name="Google Shape;694;p134"/>
          <p:cNvSpPr/>
          <p:nvPr/>
        </p:nvSpPr>
        <p:spPr>
          <a:xfrm>
            <a:off x="1155875" y="1270211"/>
            <a:ext cx="5622300" cy="4689600"/>
          </a:xfrm>
          <a:prstGeom prst="rect">
            <a:avLst/>
          </a:prstGeom>
          <a:noFill/>
          <a:ln>
            <a:noFill/>
          </a:ln>
        </p:spPr>
        <p:txBody>
          <a:bodyPr anchorCtr="0" anchor="t" bIns="45700" lIns="91425" spcFirstLastPara="1" rIns="91425" wrap="square" tIns="45700">
            <a:noAutofit/>
          </a:bodyPr>
          <a:lstStyle/>
          <a:p>
            <a:pPr indent="-304792" lvl="0" marL="304792" marR="0" rtl="0" algn="l">
              <a:lnSpc>
                <a:spcPct val="100000"/>
              </a:lnSpc>
              <a:spcBef>
                <a:spcPts val="0"/>
              </a:spcBef>
              <a:spcAft>
                <a:spcPts val="0"/>
              </a:spcAft>
              <a:buClr>
                <a:srgbClr val="173478"/>
              </a:buClr>
              <a:buSzPts val="1867"/>
              <a:buFont typeface="Calibri"/>
              <a:buAutoNum type="arabicPeriod"/>
            </a:pPr>
            <a:r>
              <a:rPr b="1" i="0" lang="en-US" sz="1867" u="none" cap="none" strike="noStrike">
                <a:solidFill>
                  <a:srgbClr val="173478"/>
                </a:solidFill>
                <a:latin typeface="Jost"/>
                <a:ea typeface="Jost"/>
                <a:cs typeface="Jost"/>
                <a:sym typeface="Jost"/>
              </a:rPr>
              <a:t>SHARED VISION:</a:t>
            </a:r>
            <a:r>
              <a:rPr i="0" lang="en-US" sz="1867" u="none" cap="none" strike="noStrike">
                <a:solidFill>
                  <a:srgbClr val="173478"/>
                </a:solidFill>
                <a:latin typeface="Jost"/>
                <a:ea typeface="Jost"/>
                <a:cs typeface="Jost"/>
                <a:sym typeface="Jost"/>
              </a:rPr>
              <a:t> A shared vision of what great teaching looks like — so that every student can succeed</a:t>
            </a:r>
            <a:endParaRPr i="0" sz="1400" u="none" cap="none" strike="noStrike">
              <a:solidFill>
                <a:srgbClr val="000000"/>
              </a:solidFill>
              <a:latin typeface="Jost"/>
              <a:ea typeface="Jost"/>
              <a:cs typeface="Jost"/>
              <a:sym typeface="Jost"/>
            </a:endParaRPr>
          </a:p>
          <a:p>
            <a:pPr indent="-186237" lvl="0" marL="304792" marR="0" rtl="0" algn="l">
              <a:lnSpc>
                <a:spcPct val="100000"/>
              </a:lnSpc>
              <a:spcBef>
                <a:spcPts val="0"/>
              </a:spcBef>
              <a:spcAft>
                <a:spcPts val="0"/>
              </a:spcAft>
              <a:buClr>
                <a:srgbClr val="173478"/>
              </a:buClr>
              <a:buSzPts val="1867"/>
              <a:buFont typeface="Calibri"/>
              <a:buNone/>
            </a:pPr>
            <a:r>
              <a:t/>
            </a:r>
            <a:endParaRPr b="1" i="0" sz="1867" u="none" cap="none" strike="noStrike">
              <a:solidFill>
                <a:srgbClr val="173478"/>
              </a:solidFill>
              <a:latin typeface="Jost"/>
              <a:ea typeface="Jost"/>
              <a:cs typeface="Jost"/>
              <a:sym typeface="Jost"/>
            </a:endParaRPr>
          </a:p>
          <a:p>
            <a:pPr indent="-304792" lvl="0" marL="304792" marR="0" rtl="0" algn="l">
              <a:lnSpc>
                <a:spcPct val="100000"/>
              </a:lnSpc>
              <a:spcBef>
                <a:spcPts val="0"/>
              </a:spcBef>
              <a:spcAft>
                <a:spcPts val="0"/>
              </a:spcAft>
              <a:buClr>
                <a:srgbClr val="173478"/>
              </a:buClr>
              <a:buSzPts val="1867"/>
              <a:buFont typeface="Calibri"/>
              <a:buAutoNum type="arabicPeriod"/>
            </a:pPr>
            <a:r>
              <a:rPr b="1" i="0" lang="en-US" sz="1867" u="none" cap="none" strike="noStrike">
                <a:solidFill>
                  <a:srgbClr val="173478"/>
                </a:solidFill>
                <a:latin typeface="Jost"/>
                <a:ea typeface="Jost"/>
                <a:cs typeface="Jost"/>
                <a:sym typeface="Jost"/>
              </a:rPr>
              <a:t>INSTRUCTIONAL MATERIALS: </a:t>
            </a:r>
            <a:r>
              <a:rPr i="0" lang="en-US" sz="1867" u="none" cap="none" strike="noStrike">
                <a:solidFill>
                  <a:srgbClr val="173478"/>
                </a:solidFill>
                <a:latin typeface="Jost"/>
                <a:ea typeface="Jost"/>
                <a:cs typeface="Jost"/>
                <a:sym typeface="Jost"/>
              </a:rPr>
              <a:t>High-quality, academically rigorous instructional materials</a:t>
            </a:r>
            <a:endParaRPr i="0" sz="1400" u="none" cap="none" strike="noStrike">
              <a:solidFill>
                <a:srgbClr val="000000"/>
              </a:solidFill>
              <a:latin typeface="Jost"/>
              <a:ea typeface="Jost"/>
              <a:cs typeface="Jost"/>
              <a:sym typeface="Jost"/>
            </a:endParaRPr>
          </a:p>
          <a:p>
            <a:pPr indent="-186237" lvl="0" marL="304792" marR="0" rtl="0" algn="l">
              <a:lnSpc>
                <a:spcPct val="100000"/>
              </a:lnSpc>
              <a:spcBef>
                <a:spcPts val="0"/>
              </a:spcBef>
              <a:spcAft>
                <a:spcPts val="0"/>
              </a:spcAft>
              <a:buClr>
                <a:srgbClr val="173478"/>
              </a:buClr>
              <a:buSzPts val="1867"/>
              <a:buFont typeface="Calibri"/>
              <a:buNone/>
            </a:pPr>
            <a:r>
              <a:t/>
            </a:r>
            <a:endParaRPr b="1" i="0" sz="1867" u="none" cap="none" strike="noStrike">
              <a:solidFill>
                <a:srgbClr val="173478"/>
              </a:solidFill>
              <a:latin typeface="Jost"/>
              <a:ea typeface="Jost"/>
              <a:cs typeface="Jost"/>
              <a:sym typeface="Jost"/>
            </a:endParaRPr>
          </a:p>
          <a:p>
            <a:pPr indent="-304792" lvl="0" marL="304792" marR="0" rtl="0" algn="l">
              <a:lnSpc>
                <a:spcPct val="100000"/>
              </a:lnSpc>
              <a:spcBef>
                <a:spcPts val="0"/>
              </a:spcBef>
              <a:spcAft>
                <a:spcPts val="0"/>
              </a:spcAft>
              <a:buClr>
                <a:srgbClr val="173478"/>
              </a:buClr>
              <a:buSzPts val="1867"/>
              <a:buFont typeface="Calibri"/>
              <a:buAutoNum type="arabicPeriod"/>
            </a:pPr>
            <a:r>
              <a:rPr b="1" i="0" lang="en-US" sz="1867" u="none" cap="none" strike="noStrike">
                <a:solidFill>
                  <a:srgbClr val="173478"/>
                </a:solidFill>
                <a:latin typeface="Jost"/>
                <a:ea typeface="Jost"/>
                <a:cs typeface="Jost"/>
                <a:sym typeface="Jost"/>
              </a:rPr>
              <a:t>PROFESSIONAL LEARNING:</a:t>
            </a:r>
            <a:r>
              <a:rPr i="0" lang="en-US" sz="1867" u="none" cap="none" strike="noStrike">
                <a:solidFill>
                  <a:srgbClr val="173478"/>
                </a:solidFill>
                <a:latin typeface="Jost"/>
                <a:ea typeface="Jost"/>
                <a:cs typeface="Jost"/>
                <a:sym typeface="Jost"/>
              </a:rPr>
              <a:t> Effective professional learning systems and structures</a:t>
            </a:r>
            <a:endParaRPr i="0" sz="1400" u="none" cap="none" strike="noStrike">
              <a:solidFill>
                <a:srgbClr val="000000"/>
              </a:solidFill>
              <a:latin typeface="Jost"/>
              <a:ea typeface="Jost"/>
              <a:cs typeface="Jost"/>
              <a:sym typeface="Jost"/>
            </a:endParaRPr>
          </a:p>
          <a:p>
            <a:pPr indent="-186237" lvl="0" marL="304792" marR="0" rtl="0" algn="l">
              <a:lnSpc>
                <a:spcPct val="100000"/>
              </a:lnSpc>
              <a:spcBef>
                <a:spcPts val="0"/>
              </a:spcBef>
              <a:spcAft>
                <a:spcPts val="0"/>
              </a:spcAft>
              <a:buClr>
                <a:srgbClr val="173478"/>
              </a:buClr>
              <a:buSzPts val="1867"/>
              <a:buFont typeface="Calibri"/>
              <a:buNone/>
            </a:pPr>
            <a:r>
              <a:t/>
            </a:r>
            <a:endParaRPr b="1" i="0" sz="1867" u="none" cap="none" strike="noStrike">
              <a:solidFill>
                <a:srgbClr val="173478"/>
              </a:solidFill>
              <a:latin typeface="Jost"/>
              <a:ea typeface="Jost"/>
              <a:cs typeface="Jost"/>
              <a:sym typeface="Jost"/>
            </a:endParaRPr>
          </a:p>
          <a:p>
            <a:pPr indent="-304792" lvl="0" marL="304792" marR="0" rtl="0" algn="l">
              <a:lnSpc>
                <a:spcPct val="100000"/>
              </a:lnSpc>
              <a:spcBef>
                <a:spcPts val="0"/>
              </a:spcBef>
              <a:spcAft>
                <a:spcPts val="0"/>
              </a:spcAft>
              <a:buClr>
                <a:srgbClr val="173478"/>
              </a:buClr>
              <a:buSzPts val="1867"/>
              <a:buFont typeface="Calibri"/>
              <a:buAutoNum type="arabicPeriod"/>
            </a:pPr>
            <a:r>
              <a:rPr b="1" i="0" lang="en-US" sz="1867" u="none" cap="none" strike="noStrike">
                <a:solidFill>
                  <a:srgbClr val="173478"/>
                </a:solidFill>
                <a:latin typeface="Jost"/>
                <a:ea typeface="Jost"/>
                <a:cs typeface="Jost"/>
                <a:sym typeface="Jost"/>
              </a:rPr>
              <a:t>EMPOWERED LEADERS: </a:t>
            </a:r>
            <a:r>
              <a:rPr i="0" lang="en-US" sz="1867" u="none" cap="none" strike="noStrike">
                <a:solidFill>
                  <a:srgbClr val="173478"/>
                </a:solidFill>
                <a:latin typeface="Jost"/>
                <a:ea typeface="Jost"/>
                <a:cs typeface="Jost"/>
                <a:sym typeface="Jost"/>
              </a:rPr>
              <a:t>School leaders who focus on scaling great teaching beyond individual classrooms</a:t>
            </a:r>
            <a:endParaRPr i="0" sz="1400" u="none" cap="none" strike="noStrike">
              <a:solidFill>
                <a:srgbClr val="000000"/>
              </a:solidFill>
              <a:latin typeface="Jost"/>
              <a:ea typeface="Jost"/>
              <a:cs typeface="Jost"/>
              <a:sym typeface="Jost"/>
            </a:endParaRPr>
          </a:p>
          <a:p>
            <a:pPr indent="-186237" lvl="0" marL="304792" marR="0" rtl="0" algn="l">
              <a:lnSpc>
                <a:spcPct val="100000"/>
              </a:lnSpc>
              <a:spcBef>
                <a:spcPts val="0"/>
              </a:spcBef>
              <a:spcAft>
                <a:spcPts val="0"/>
              </a:spcAft>
              <a:buClr>
                <a:srgbClr val="173478"/>
              </a:buClr>
              <a:buSzPts val="1867"/>
              <a:buFont typeface="Calibri"/>
              <a:buNone/>
            </a:pPr>
            <a:r>
              <a:t/>
            </a:r>
            <a:endParaRPr b="1" i="0" sz="1867" u="none" cap="none" strike="noStrike">
              <a:solidFill>
                <a:srgbClr val="173478"/>
              </a:solidFill>
              <a:latin typeface="Jost"/>
              <a:ea typeface="Jost"/>
              <a:cs typeface="Jost"/>
              <a:sym typeface="Jost"/>
            </a:endParaRPr>
          </a:p>
          <a:p>
            <a:pPr indent="-304792" lvl="0" marL="304792" marR="0" rtl="0" algn="l">
              <a:lnSpc>
                <a:spcPct val="100000"/>
              </a:lnSpc>
              <a:spcBef>
                <a:spcPts val="0"/>
              </a:spcBef>
              <a:spcAft>
                <a:spcPts val="0"/>
              </a:spcAft>
              <a:buClr>
                <a:srgbClr val="173478"/>
              </a:buClr>
              <a:buSzPts val="1867"/>
              <a:buFont typeface="Calibri"/>
              <a:buAutoNum type="arabicPeriod"/>
            </a:pPr>
            <a:r>
              <a:rPr b="1" i="0" lang="en-US" sz="1867" u="none" cap="none" strike="noStrike">
                <a:solidFill>
                  <a:srgbClr val="173478"/>
                </a:solidFill>
                <a:latin typeface="Jost"/>
                <a:ea typeface="Jost"/>
                <a:cs typeface="Jost"/>
                <a:sym typeface="Jost"/>
              </a:rPr>
              <a:t>EFFECTIVE USE OF DATA:</a:t>
            </a:r>
            <a:r>
              <a:rPr i="0" lang="en-US" sz="1867" u="none" cap="none" strike="noStrike">
                <a:solidFill>
                  <a:srgbClr val="173478"/>
                </a:solidFill>
                <a:latin typeface="Jost"/>
                <a:ea typeface="Jost"/>
                <a:cs typeface="Jost"/>
                <a:sym typeface="Jost"/>
              </a:rPr>
              <a:t> Regular use of data and a focus on continuous improvement</a:t>
            </a:r>
            <a:endParaRPr i="0" sz="1400" u="none" cap="none" strike="noStrike">
              <a:solidFill>
                <a:srgbClr val="000000"/>
              </a:solidFill>
              <a:latin typeface="Jost"/>
              <a:ea typeface="Jost"/>
              <a:cs typeface="Jost"/>
              <a:sym typeface="Jost"/>
            </a:endParaRPr>
          </a:p>
        </p:txBody>
      </p:sp>
      <p:pic>
        <p:nvPicPr>
          <p:cNvPr id="695" name="Google Shape;695;p134"/>
          <p:cNvPicPr preferRelativeResize="0"/>
          <p:nvPr/>
        </p:nvPicPr>
        <p:blipFill rotWithShape="1">
          <a:blip r:embed="rId3">
            <a:alphaModFix/>
          </a:blip>
          <a:srcRect b="0" l="0" r="0" t="0"/>
          <a:stretch/>
        </p:blipFill>
        <p:spPr>
          <a:xfrm>
            <a:off x="6491971" y="1129092"/>
            <a:ext cx="4872925" cy="4871701"/>
          </a:xfrm>
          <a:prstGeom prst="rect">
            <a:avLst/>
          </a:prstGeom>
          <a:noFill/>
          <a:ln>
            <a:noFill/>
          </a:ln>
        </p:spPr>
      </p:pic>
      <p:sp>
        <p:nvSpPr>
          <p:cNvPr id="696" name="Google Shape;696;p134"/>
          <p:cNvSpPr txBox="1"/>
          <p:nvPr>
            <p:ph idx="12" type="sldNum"/>
          </p:nvPr>
        </p:nvSpPr>
        <p:spPr>
          <a:xfrm>
            <a:off x="436759" y="6356350"/>
            <a:ext cx="2743200" cy="365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
        <p:nvSpPr>
          <p:cNvPr id="697" name="Google Shape;697;p134"/>
          <p:cNvSpPr/>
          <p:nvPr/>
        </p:nvSpPr>
        <p:spPr>
          <a:xfrm>
            <a:off x="645900" y="2875350"/>
            <a:ext cx="6058200" cy="1479300"/>
          </a:xfrm>
          <a:prstGeom prst="donut">
            <a:avLst>
              <a:gd fmla="val 25000" name="adj"/>
            </a:avLst>
          </a:prstGeom>
          <a:solidFill>
            <a:srgbClr val="F6290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134"/>
          <p:cNvSpPr/>
          <p:nvPr/>
        </p:nvSpPr>
        <p:spPr>
          <a:xfrm>
            <a:off x="783500" y="4805200"/>
            <a:ext cx="6058200" cy="1479300"/>
          </a:xfrm>
          <a:prstGeom prst="donut">
            <a:avLst>
              <a:gd fmla="val 25000" name="adj"/>
            </a:avLst>
          </a:prstGeom>
          <a:solidFill>
            <a:srgbClr val="F6290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sp>
        <p:nvSpPr>
          <p:cNvPr id="704" name="Google Shape;704;p135"/>
          <p:cNvSpPr txBox="1"/>
          <p:nvPr>
            <p:ph type="title"/>
          </p:nvPr>
        </p:nvSpPr>
        <p:spPr>
          <a:xfrm>
            <a:off x="1496291" y="365125"/>
            <a:ext cx="94764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Districts Represented in the Cadre</a:t>
            </a:r>
            <a:endParaRPr/>
          </a:p>
        </p:txBody>
      </p:sp>
      <p:graphicFrame>
        <p:nvGraphicFramePr>
          <p:cNvPr id="705" name="Google Shape;705;p135"/>
          <p:cNvGraphicFramePr/>
          <p:nvPr/>
        </p:nvGraphicFramePr>
        <p:xfrm>
          <a:off x="4686000" y="1475430"/>
          <a:ext cx="3000000" cy="3000000"/>
        </p:xfrm>
        <a:graphic>
          <a:graphicData uri="http://schemas.openxmlformats.org/drawingml/2006/table">
            <a:tbl>
              <a:tblPr>
                <a:noFill/>
                <a:tableStyleId>{C9F6D5F1-5755-4901-A8A0-11FC7194CFF7}</a:tableStyleId>
              </a:tblPr>
              <a:tblGrid>
                <a:gridCol w="1318225"/>
                <a:gridCol w="1019525"/>
              </a:tblGrid>
              <a:tr h="609575">
                <a:tc>
                  <a:txBody>
                    <a:bodyPr/>
                    <a:lstStyle/>
                    <a:p>
                      <a:pPr indent="0" lvl="0" marL="0" rtl="0" algn="l">
                        <a:spcBef>
                          <a:spcPts val="0"/>
                        </a:spcBef>
                        <a:spcAft>
                          <a:spcPts val="0"/>
                        </a:spcAft>
                        <a:buNone/>
                      </a:pPr>
                      <a:r>
                        <a:rPr b="1" i="1" lang="en-US">
                          <a:latin typeface="Jost"/>
                          <a:ea typeface="Jost"/>
                          <a:cs typeface="Jost"/>
                          <a:sym typeface="Jost"/>
                        </a:rPr>
                        <a:t>District</a:t>
                      </a:r>
                      <a:endParaRPr b="1" i="1">
                        <a:latin typeface="Jost"/>
                        <a:ea typeface="Jost"/>
                        <a:cs typeface="Jost"/>
                        <a:sym typeface="Jost"/>
                      </a:endParaRPr>
                    </a:p>
                  </a:txBody>
                  <a:tcPr marT="91425" marB="91425" marR="91425" marL="91425" anchor="ctr"/>
                </a:tc>
                <a:tc>
                  <a:txBody>
                    <a:bodyPr/>
                    <a:lstStyle/>
                    <a:p>
                      <a:pPr indent="0" lvl="0" marL="0" rtl="0" algn="l">
                        <a:spcBef>
                          <a:spcPts val="0"/>
                        </a:spcBef>
                        <a:spcAft>
                          <a:spcPts val="0"/>
                        </a:spcAft>
                        <a:buNone/>
                      </a:pPr>
                      <a:r>
                        <a:rPr b="1" i="1" lang="en-US">
                          <a:latin typeface="Jost"/>
                          <a:ea typeface="Jost"/>
                          <a:cs typeface="Jost"/>
                          <a:sym typeface="Jost"/>
                        </a:rPr>
                        <a:t>Selected </a:t>
                      </a:r>
                      <a:endParaRPr b="1" i="1">
                        <a:latin typeface="Jost"/>
                        <a:ea typeface="Jost"/>
                        <a:cs typeface="Jost"/>
                        <a:sym typeface="Jost"/>
                      </a:endParaRPr>
                    </a:p>
                  </a:txBody>
                  <a:tcPr marT="91425" marB="91425" marR="91425" marL="91425" anchor="ctr"/>
                </a:tc>
              </a:tr>
              <a:tr h="396200">
                <a:tc>
                  <a:txBody>
                    <a:bodyPr/>
                    <a:lstStyle/>
                    <a:p>
                      <a:pPr indent="0" lvl="0" marL="0" rtl="0" algn="l">
                        <a:spcBef>
                          <a:spcPts val="0"/>
                        </a:spcBef>
                        <a:spcAft>
                          <a:spcPts val="0"/>
                        </a:spcAft>
                        <a:buNone/>
                      </a:pPr>
                      <a:r>
                        <a:rPr lang="en-US">
                          <a:solidFill>
                            <a:srgbClr val="222222"/>
                          </a:solidFill>
                          <a:latin typeface="Jost"/>
                          <a:ea typeface="Jost"/>
                          <a:cs typeface="Jost"/>
                          <a:sym typeface="Jost"/>
                        </a:rPr>
                        <a:t>Bay</a:t>
                      </a:r>
                      <a:endParaRPr>
                        <a:solidFill>
                          <a:srgbClr val="222222"/>
                        </a:solidFill>
                        <a:latin typeface="Jost"/>
                        <a:ea typeface="Jost"/>
                        <a:cs typeface="Jost"/>
                        <a:sym typeface="Jost"/>
                      </a:endParaRPr>
                    </a:p>
                  </a:txBody>
                  <a:tcPr marT="91425" marB="91425" marR="91425" marL="91425"/>
                </a:tc>
                <a:tc>
                  <a:txBody>
                    <a:bodyPr/>
                    <a:lstStyle/>
                    <a:p>
                      <a:pPr indent="0" lvl="0" marL="0" rtl="0" algn="ctr">
                        <a:spcBef>
                          <a:spcPts val="0"/>
                        </a:spcBef>
                        <a:spcAft>
                          <a:spcPts val="0"/>
                        </a:spcAft>
                        <a:buNone/>
                      </a:pPr>
                      <a:r>
                        <a:rPr lang="en-US">
                          <a:latin typeface="Jost"/>
                          <a:ea typeface="Jost"/>
                          <a:cs typeface="Jost"/>
                          <a:sym typeface="Jost"/>
                        </a:rPr>
                        <a:t>1</a:t>
                      </a:r>
                      <a:endParaRPr>
                        <a:latin typeface="Jost"/>
                        <a:ea typeface="Jost"/>
                        <a:cs typeface="Jost"/>
                        <a:sym typeface="Jost"/>
                      </a:endParaRPr>
                    </a:p>
                  </a:txBody>
                  <a:tcPr marT="91425" marB="91425" marR="91425" marL="91425"/>
                </a:tc>
              </a:tr>
              <a:tr h="396200">
                <a:tc>
                  <a:txBody>
                    <a:bodyPr/>
                    <a:lstStyle/>
                    <a:p>
                      <a:pPr indent="0" lvl="0" marL="0" rtl="0" algn="l">
                        <a:spcBef>
                          <a:spcPts val="0"/>
                        </a:spcBef>
                        <a:spcAft>
                          <a:spcPts val="0"/>
                        </a:spcAft>
                        <a:buNone/>
                      </a:pPr>
                      <a:r>
                        <a:rPr lang="en-US">
                          <a:solidFill>
                            <a:srgbClr val="222222"/>
                          </a:solidFill>
                          <a:latin typeface="Jost"/>
                          <a:ea typeface="Jost"/>
                          <a:cs typeface="Jost"/>
                          <a:sym typeface="Jost"/>
                        </a:rPr>
                        <a:t>Brevard</a:t>
                      </a:r>
                      <a:endParaRPr>
                        <a:solidFill>
                          <a:srgbClr val="222222"/>
                        </a:solidFill>
                        <a:latin typeface="Jost"/>
                        <a:ea typeface="Jost"/>
                        <a:cs typeface="Jost"/>
                        <a:sym typeface="Jost"/>
                      </a:endParaRPr>
                    </a:p>
                  </a:txBody>
                  <a:tcPr marT="91425" marB="91425" marR="91425" marL="91425"/>
                </a:tc>
                <a:tc>
                  <a:txBody>
                    <a:bodyPr/>
                    <a:lstStyle/>
                    <a:p>
                      <a:pPr indent="0" lvl="0" marL="0" rtl="0" algn="ctr">
                        <a:spcBef>
                          <a:spcPts val="0"/>
                        </a:spcBef>
                        <a:spcAft>
                          <a:spcPts val="0"/>
                        </a:spcAft>
                        <a:buNone/>
                      </a:pPr>
                      <a:r>
                        <a:rPr lang="en-US">
                          <a:latin typeface="Jost"/>
                          <a:ea typeface="Jost"/>
                          <a:cs typeface="Jost"/>
                          <a:sym typeface="Jost"/>
                        </a:rPr>
                        <a:t>2</a:t>
                      </a:r>
                      <a:endParaRPr>
                        <a:latin typeface="Jost"/>
                        <a:ea typeface="Jost"/>
                        <a:cs typeface="Jost"/>
                        <a:sym typeface="Jost"/>
                      </a:endParaRPr>
                    </a:p>
                  </a:txBody>
                  <a:tcPr marT="91425" marB="91425" marR="91425" marL="91425"/>
                </a:tc>
              </a:tr>
              <a:tr h="396200">
                <a:tc>
                  <a:txBody>
                    <a:bodyPr/>
                    <a:lstStyle/>
                    <a:p>
                      <a:pPr indent="0" lvl="0" marL="0" rtl="0" algn="l">
                        <a:spcBef>
                          <a:spcPts val="0"/>
                        </a:spcBef>
                        <a:spcAft>
                          <a:spcPts val="0"/>
                        </a:spcAft>
                        <a:buNone/>
                      </a:pPr>
                      <a:r>
                        <a:rPr lang="en-US">
                          <a:solidFill>
                            <a:srgbClr val="222222"/>
                          </a:solidFill>
                          <a:latin typeface="Jost"/>
                          <a:ea typeface="Jost"/>
                          <a:cs typeface="Jost"/>
                          <a:sym typeface="Jost"/>
                        </a:rPr>
                        <a:t>Broward</a:t>
                      </a:r>
                      <a:endParaRPr>
                        <a:solidFill>
                          <a:srgbClr val="222222"/>
                        </a:solidFill>
                        <a:latin typeface="Jost"/>
                        <a:ea typeface="Jost"/>
                        <a:cs typeface="Jost"/>
                        <a:sym typeface="Jost"/>
                      </a:endParaRPr>
                    </a:p>
                  </a:txBody>
                  <a:tcPr marT="91425" marB="91425" marR="91425" marL="91425"/>
                </a:tc>
                <a:tc>
                  <a:txBody>
                    <a:bodyPr/>
                    <a:lstStyle/>
                    <a:p>
                      <a:pPr indent="0" lvl="0" marL="0" rtl="0" algn="ctr">
                        <a:spcBef>
                          <a:spcPts val="0"/>
                        </a:spcBef>
                        <a:spcAft>
                          <a:spcPts val="0"/>
                        </a:spcAft>
                        <a:buNone/>
                      </a:pPr>
                      <a:r>
                        <a:rPr lang="en-US">
                          <a:latin typeface="Jost"/>
                          <a:ea typeface="Jost"/>
                          <a:cs typeface="Jost"/>
                          <a:sym typeface="Jost"/>
                        </a:rPr>
                        <a:t>4</a:t>
                      </a:r>
                      <a:endParaRPr>
                        <a:latin typeface="Jost"/>
                        <a:ea typeface="Jost"/>
                        <a:cs typeface="Jost"/>
                        <a:sym typeface="Jost"/>
                      </a:endParaRPr>
                    </a:p>
                  </a:txBody>
                  <a:tcPr marT="91425" marB="91425" marR="91425" marL="91425"/>
                </a:tc>
              </a:tr>
              <a:tr h="396200">
                <a:tc>
                  <a:txBody>
                    <a:bodyPr/>
                    <a:lstStyle/>
                    <a:p>
                      <a:pPr indent="0" lvl="0" marL="0" rtl="0" algn="l">
                        <a:spcBef>
                          <a:spcPts val="0"/>
                        </a:spcBef>
                        <a:spcAft>
                          <a:spcPts val="0"/>
                        </a:spcAft>
                        <a:buNone/>
                      </a:pPr>
                      <a:r>
                        <a:rPr lang="en-US">
                          <a:solidFill>
                            <a:srgbClr val="222222"/>
                          </a:solidFill>
                          <a:latin typeface="Jost"/>
                          <a:ea typeface="Jost"/>
                          <a:cs typeface="Jost"/>
                          <a:sym typeface="Jost"/>
                        </a:rPr>
                        <a:t>Clay</a:t>
                      </a:r>
                      <a:endParaRPr>
                        <a:solidFill>
                          <a:srgbClr val="222222"/>
                        </a:solidFill>
                        <a:latin typeface="Jost"/>
                        <a:ea typeface="Jost"/>
                        <a:cs typeface="Jost"/>
                        <a:sym typeface="Jost"/>
                      </a:endParaRPr>
                    </a:p>
                  </a:txBody>
                  <a:tcPr marT="91425" marB="91425" marR="91425" marL="91425"/>
                </a:tc>
                <a:tc>
                  <a:txBody>
                    <a:bodyPr/>
                    <a:lstStyle/>
                    <a:p>
                      <a:pPr indent="0" lvl="0" marL="0" rtl="0" algn="ctr">
                        <a:spcBef>
                          <a:spcPts val="0"/>
                        </a:spcBef>
                        <a:spcAft>
                          <a:spcPts val="0"/>
                        </a:spcAft>
                        <a:buNone/>
                      </a:pPr>
                      <a:r>
                        <a:rPr lang="en-US">
                          <a:latin typeface="Jost"/>
                          <a:ea typeface="Jost"/>
                          <a:cs typeface="Jost"/>
                          <a:sym typeface="Jost"/>
                        </a:rPr>
                        <a:t>5</a:t>
                      </a:r>
                      <a:endParaRPr>
                        <a:latin typeface="Jost"/>
                        <a:ea typeface="Jost"/>
                        <a:cs typeface="Jost"/>
                        <a:sym typeface="Jost"/>
                      </a:endParaRPr>
                    </a:p>
                  </a:txBody>
                  <a:tcPr marT="91425" marB="91425" marR="91425" marL="91425"/>
                </a:tc>
              </a:tr>
              <a:tr h="396200">
                <a:tc>
                  <a:txBody>
                    <a:bodyPr/>
                    <a:lstStyle/>
                    <a:p>
                      <a:pPr indent="0" lvl="0" marL="0" rtl="0" algn="l">
                        <a:spcBef>
                          <a:spcPts val="0"/>
                        </a:spcBef>
                        <a:spcAft>
                          <a:spcPts val="0"/>
                        </a:spcAft>
                        <a:buNone/>
                      </a:pPr>
                      <a:r>
                        <a:rPr lang="en-US">
                          <a:solidFill>
                            <a:srgbClr val="222222"/>
                          </a:solidFill>
                          <a:latin typeface="Jost"/>
                          <a:ea typeface="Jost"/>
                          <a:cs typeface="Jost"/>
                          <a:sym typeface="Jost"/>
                        </a:rPr>
                        <a:t>Collier</a:t>
                      </a:r>
                      <a:endParaRPr>
                        <a:solidFill>
                          <a:srgbClr val="222222"/>
                        </a:solidFill>
                        <a:latin typeface="Jost"/>
                        <a:ea typeface="Jost"/>
                        <a:cs typeface="Jost"/>
                        <a:sym typeface="Jost"/>
                      </a:endParaRPr>
                    </a:p>
                  </a:txBody>
                  <a:tcPr marT="91425" marB="91425" marR="91425" marL="91425"/>
                </a:tc>
                <a:tc>
                  <a:txBody>
                    <a:bodyPr/>
                    <a:lstStyle/>
                    <a:p>
                      <a:pPr indent="0" lvl="0" marL="0" rtl="0" algn="ctr">
                        <a:spcBef>
                          <a:spcPts val="0"/>
                        </a:spcBef>
                        <a:spcAft>
                          <a:spcPts val="0"/>
                        </a:spcAft>
                        <a:buNone/>
                      </a:pPr>
                      <a:r>
                        <a:rPr lang="en-US">
                          <a:latin typeface="Jost"/>
                          <a:ea typeface="Jost"/>
                          <a:cs typeface="Jost"/>
                          <a:sym typeface="Jost"/>
                        </a:rPr>
                        <a:t>5</a:t>
                      </a:r>
                      <a:endParaRPr>
                        <a:latin typeface="Jost"/>
                        <a:ea typeface="Jost"/>
                        <a:cs typeface="Jost"/>
                        <a:sym typeface="Jost"/>
                      </a:endParaRPr>
                    </a:p>
                  </a:txBody>
                  <a:tcPr marT="91425" marB="91425" marR="91425" marL="91425"/>
                </a:tc>
              </a:tr>
              <a:tr h="396200">
                <a:tc>
                  <a:txBody>
                    <a:bodyPr/>
                    <a:lstStyle/>
                    <a:p>
                      <a:pPr indent="0" lvl="0" marL="0" rtl="0" algn="l">
                        <a:spcBef>
                          <a:spcPts val="0"/>
                        </a:spcBef>
                        <a:spcAft>
                          <a:spcPts val="0"/>
                        </a:spcAft>
                        <a:buNone/>
                      </a:pPr>
                      <a:r>
                        <a:rPr lang="en-US">
                          <a:solidFill>
                            <a:srgbClr val="222222"/>
                          </a:solidFill>
                          <a:latin typeface="Jost"/>
                          <a:ea typeface="Jost"/>
                          <a:cs typeface="Jost"/>
                          <a:sym typeface="Jost"/>
                        </a:rPr>
                        <a:t>Flagler</a:t>
                      </a:r>
                      <a:endParaRPr>
                        <a:solidFill>
                          <a:srgbClr val="222222"/>
                        </a:solidFill>
                        <a:latin typeface="Jost"/>
                        <a:ea typeface="Jost"/>
                        <a:cs typeface="Jost"/>
                        <a:sym typeface="Jos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US">
                          <a:latin typeface="Jost"/>
                          <a:ea typeface="Jost"/>
                          <a:cs typeface="Jost"/>
                          <a:sym typeface="Jost"/>
                        </a:rPr>
                        <a:t>10</a:t>
                      </a:r>
                      <a:endParaRPr>
                        <a:latin typeface="Jost"/>
                        <a:ea typeface="Jost"/>
                        <a:cs typeface="Jost"/>
                        <a:sym typeface="Jos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B cap="flat" cmpd="sng" w="9525">
                      <a:solidFill>
                        <a:srgbClr val="9E9E9E"/>
                      </a:solidFill>
                      <a:prstDash val="solid"/>
                      <a:round/>
                      <a:headEnd len="sm" w="sm" type="none"/>
                      <a:tailEnd len="sm" w="sm" type="none"/>
                    </a:lnB>
                  </a:tcPr>
                </a:tc>
              </a:tr>
              <a:tr h="396200">
                <a:tc>
                  <a:txBody>
                    <a:bodyPr/>
                    <a:lstStyle/>
                    <a:p>
                      <a:pPr indent="0" lvl="0" marL="0" rtl="0" algn="l">
                        <a:spcBef>
                          <a:spcPts val="0"/>
                        </a:spcBef>
                        <a:spcAft>
                          <a:spcPts val="0"/>
                        </a:spcAft>
                        <a:buNone/>
                      </a:pPr>
                      <a:r>
                        <a:rPr lang="en-US">
                          <a:solidFill>
                            <a:srgbClr val="222222"/>
                          </a:solidFill>
                          <a:latin typeface="Jost"/>
                          <a:ea typeface="Jost"/>
                          <a:cs typeface="Jost"/>
                          <a:sym typeface="Jost"/>
                        </a:rPr>
                        <a:t>Glades</a:t>
                      </a:r>
                      <a:endParaRPr>
                        <a:solidFill>
                          <a:srgbClr val="222222"/>
                        </a:solidFill>
                        <a:latin typeface="Jost"/>
                        <a:ea typeface="Jost"/>
                        <a:cs typeface="Jost"/>
                        <a:sym typeface="Jos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US">
                          <a:latin typeface="Jost"/>
                          <a:ea typeface="Jost"/>
                          <a:cs typeface="Jost"/>
                          <a:sym typeface="Jost"/>
                        </a:rPr>
                        <a:t>2</a:t>
                      </a:r>
                      <a:endParaRPr>
                        <a:latin typeface="Jost"/>
                        <a:ea typeface="Jost"/>
                        <a:cs typeface="Jost"/>
                        <a:sym typeface="Jos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96200">
                <a:tc>
                  <a:txBody>
                    <a:bodyPr/>
                    <a:lstStyle/>
                    <a:p>
                      <a:pPr indent="0" lvl="0" marL="0" rtl="0" algn="l">
                        <a:spcBef>
                          <a:spcPts val="0"/>
                        </a:spcBef>
                        <a:spcAft>
                          <a:spcPts val="0"/>
                        </a:spcAft>
                        <a:buNone/>
                      </a:pPr>
                      <a:r>
                        <a:rPr lang="en-US">
                          <a:solidFill>
                            <a:srgbClr val="222222"/>
                          </a:solidFill>
                          <a:latin typeface="Jost"/>
                          <a:ea typeface="Jost"/>
                          <a:cs typeface="Jost"/>
                          <a:sym typeface="Jost"/>
                        </a:rPr>
                        <a:t>Hillsborough</a:t>
                      </a:r>
                      <a:endParaRPr>
                        <a:solidFill>
                          <a:srgbClr val="222222"/>
                        </a:solidFill>
                        <a:latin typeface="Jost"/>
                        <a:ea typeface="Jost"/>
                        <a:cs typeface="Jost"/>
                        <a:sym typeface="Jos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US">
                          <a:latin typeface="Jost"/>
                          <a:ea typeface="Jost"/>
                          <a:cs typeface="Jost"/>
                          <a:sym typeface="Jost"/>
                        </a:rPr>
                        <a:t>12</a:t>
                      </a:r>
                      <a:endParaRPr>
                        <a:latin typeface="Jost"/>
                        <a:ea typeface="Jost"/>
                        <a:cs typeface="Jost"/>
                        <a:sym typeface="Jos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96200">
                <a:tc>
                  <a:txBody>
                    <a:bodyPr/>
                    <a:lstStyle/>
                    <a:p>
                      <a:pPr indent="0" lvl="0" marL="0" rtl="0" algn="l">
                        <a:spcBef>
                          <a:spcPts val="0"/>
                        </a:spcBef>
                        <a:spcAft>
                          <a:spcPts val="0"/>
                        </a:spcAft>
                        <a:buNone/>
                      </a:pPr>
                      <a:r>
                        <a:rPr lang="en-US">
                          <a:solidFill>
                            <a:srgbClr val="222222"/>
                          </a:solidFill>
                          <a:latin typeface="Jost"/>
                          <a:ea typeface="Jost"/>
                          <a:cs typeface="Jost"/>
                          <a:sym typeface="Jost"/>
                        </a:rPr>
                        <a:t>Levy</a:t>
                      </a:r>
                      <a:endParaRPr>
                        <a:solidFill>
                          <a:srgbClr val="222222"/>
                        </a:solidFill>
                        <a:latin typeface="Jost"/>
                        <a:ea typeface="Jost"/>
                        <a:cs typeface="Jost"/>
                        <a:sym typeface="Jos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US">
                          <a:latin typeface="Jost"/>
                          <a:ea typeface="Jost"/>
                          <a:cs typeface="Jost"/>
                          <a:sym typeface="Jost"/>
                        </a:rPr>
                        <a:t>3</a:t>
                      </a:r>
                      <a:endParaRPr>
                        <a:latin typeface="Jost"/>
                        <a:ea typeface="Jost"/>
                        <a:cs typeface="Jost"/>
                        <a:sym typeface="Jos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96200">
                <a:tc>
                  <a:txBody>
                    <a:bodyPr/>
                    <a:lstStyle/>
                    <a:p>
                      <a:pPr indent="0" lvl="0" marL="0" rtl="0" algn="l">
                        <a:spcBef>
                          <a:spcPts val="0"/>
                        </a:spcBef>
                        <a:spcAft>
                          <a:spcPts val="0"/>
                        </a:spcAft>
                        <a:buNone/>
                      </a:pPr>
                      <a:r>
                        <a:rPr lang="en-US">
                          <a:solidFill>
                            <a:srgbClr val="222222"/>
                          </a:solidFill>
                          <a:latin typeface="Jost"/>
                          <a:ea typeface="Jost"/>
                          <a:cs typeface="Jost"/>
                          <a:sym typeface="Jost"/>
                        </a:rPr>
                        <a:t>Manatee</a:t>
                      </a:r>
                      <a:endParaRPr>
                        <a:solidFill>
                          <a:srgbClr val="222222"/>
                        </a:solidFill>
                        <a:latin typeface="Jost"/>
                        <a:ea typeface="Jost"/>
                        <a:cs typeface="Jost"/>
                        <a:sym typeface="Jos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US">
                          <a:latin typeface="Jost"/>
                          <a:ea typeface="Jost"/>
                          <a:cs typeface="Jost"/>
                          <a:sym typeface="Jost"/>
                        </a:rPr>
                        <a:t>4</a:t>
                      </a:r>
                      <a:endParaRPr>
                        <a:latin typeface="Jost"/>
                        <a:ea typeface="Jost"/>
                        <a:cs typeface="Jost"/>
                        <a:sym typeface="Jos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graphicFrame>
        <p:nvGraphicFramePr>
          <p:cNvPr id="706" name="Google Shape;706;p135"/>
          <p:cNvGraphicFramePr/>
          <p:nvPr/>
        </p:nvGraphicFramePr>
        <p:xfrm>
          <a:off x="7509463" y="1475430"/>
          <a:ext cx="3000000" cy="3000000"/>
        </p:xfrm>
        <a:graphic>
          <a:graphicData uri="http://schemas.openxmlformats.org/drawingml/2006/table">
            <a:tbl>
              <a:tblPr>
                <a:noFill/>
                <a:tableStyleId>{C9F6D5F1-5755-4901-A8A0-11FC7194CFF7}</a:tableStyleId>
              </a:tblPr>
              <a:tblGrid>
                <a:gridCol w="1446975"/>
                <a:gridCol w="890775"/>
              </a:tblGrid>
              <a:tr h="609575">
                <a:tc>
                  <a:txBody>
                    <a:bodyPr/>
                    <a:lstStyle/>
                    <a:p>
                      <a:pPr indent="0" lvl="0" marL="0" rtl="0" algn="l">
                        <a:spcBef>
                          <a:spcPts val="0"/>
                        </a:spcBef>
                        <a:spcAft>
                          <a:spcPts val="0"/>
                        </a:spcAft>
                        <a:buNone/>
                      </a:pPr>
                      <a:r>
                        <a:rPr b="1" i="1" lang="en-US">
                          <a:latin typeface="Jost"/>
                          <a:ea typeface="Jost"/>
                          <a:cs typeface="Jost"/>
                          <a:sym typeface="Jost"/>
                        </a:rPr>
                        <a:t>District</a:t>
                      </a:r>
                      <a:endParaRPr b="1" i="1">
                        <a:latin typeface="Jost"/>
                        <a:ea typeface="Jost"/>
                        <a:cs typeface="Jost"/>
                        <a:sym typeface="Jost"/>
                      </a:endParaRPr>
                    </a:p>
                  </a:txBody>
                  <a:tcPr marT="91425" marB="91425" marR="91425" marL="91425" anchor="ctr">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i="1" lang="en-US">
                          <a:latin typeface="Jost"/>
                          <a:ea typeface="Jost"/>
                          <a:cs typeface="Jost"/>
                          <a:sym typeface="Jost"/>
                        </a:rPr>
                        <a:t>Selected </a:t>
                      </a:r>
                      <a:endParaRPr b="1" i="1">
                        <a:latin typeface="Jost"/>
                        <a:ea typeface="Jost"/>
                        <a:cs typeface="Jost"/>
                        <a:sym typeface="Jost"/>
                      </a:endParaRPr>
                    </a:p>
                  </a:txBody>
                  <a:tcPr marT="91425" marB="91425" marR="91425" marL="91425" anchor="ctr"/>
                </a:tc>
              </a:tr>
              <a:tr h="396200">
                <a:tc>
                  <a:txBody>
                    <a:bodyPr/>
                    <a:lstStyle/>
                    <a:p>
                      <a:pPr indent="0" lvl="0" marL="0" rtl="0" algn="l">
                        <a:spcBef>
                          <a:spcPts val="0"/>
                        </a:spcBef>
                        <a:spcAft>
                          <a:spcPts val="0"/>
                        </a:spcAft>
                        <a:buNone/>
                      </a:pPr>
                      <a:r>
                        <a:rPr lang="en-US">
                          <a:solidFill>
                            <a:srgbClr val="222222"/>
                          </a:solidFill>
                          <a:latin typeface="Jost"/>
                          <a:ea typeface="Jost"/>
                          <a:cs typeface="Jost"/>
                          <a:sym typeface="Jost"/>
                        </a:rPr>
                        <a:t>Miami-Dade</a:t>
                      </a:r>
                      <a:endParaRPr>
                        <a:solidFill>
                          <a:srgbClr val="222222"/>
                        </a:solidFill>
                        <a:latin typeface="Jost"/>
                        <a:ea typeface="Jost"/>
                        <a:cs typeface="Jost"/>
                        <a:sym typeface="Jos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US">
                          <a:latin typeface="Jost"/>
                          <a:ea typeface="Jost"/>
                          <a:cs typeface="Jost"/>
                          <a:sym typeface="Jost"/>
                        </a:rPr>
                        <a:t>5</a:t>
                      </a:r>
                      <a:endParaRPr>
                        <a:latin typeface="Jost"/>
                        <a:ea typeface="Jost"/>
                        <a:cs typeface="Jost"/>
                        <a:sym typeface="Jost"/>
                      </a:endParaRPr>
                    </a:p>
                  </a:txBody>
                  <a:tcPr marT="91425" marB="91425" marR="91425" marL="91425">
                    <a:lnL cap="flat" cmpd="sng" w="9525">
                      <a:solidFill>
                        <a:srgbClr val="9E9E9E"/>
                      </a:solidFill>
                      <a:prstDash val="solid"/>
                      <a:round/>
                      <a:headEnd len="sm" w="sm" type="none"/>
                      <a:tailEnd len="sm" w="sm" type="none"/>
                    </a:lnL>
                  </a:tcPr>
                </a:tc>
              </a:tr>
              <a:tr h="396200">
                <a:tc>
                  <a:txBody>
                    <a:bodyPr/>
                    <a:lstStyle/>
                    <a:p>
                      <a:pPr indent="0" lvl="0" marL="0" rtl="0" algn="l">
                        <a:spcBef>
                          <a:spcPts val="0"/>
                        </a:spcBef>
                        <a:spcAft>
                          <a:spcPts val="0"/>
                        </a:spcAft>
                        <a:buNone/>
                      </a:pPr>
                      <a:r>
                        <a:rPr lang="en-US">
                          <a:solidFill>
                            <a:srgbClr val="222222"/>
                          </a:solidFill>
                          <a:latin typeface="Jost"/>
                          <a:ea typeface="Jost"/>
                          <a:cs typeface="Jost"/>
                          <a:sym typeface="Jost"/>
                        </a:rPr>
                        <a:t>Nassau</a:t>
                      </a:r>
                      <a:endParaRPr>
                        <a:solidFill>
                          <a:srgbClr val="222222"/>
                        </a:solidFill>
                        <a:latin typeface="Jost"/>
                        <a:ea typeface="Jost"/>
                        <a:cs typeface="Jost"/>
                        <a:sym typeface="Jos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US">
                          <a:latin typeface="Jost"/>
                          <a:ea typeface="Jost"/>
                          <a:cs typeface="Jost"/>
                          <a:sym typeface="Jost"/>
                        </a:rPr>
                        <a:t>2</a:t>
                      </a:r>
                      <a:endParaRPr>
                        <a:latin typeface="Jost"/>
                        <a:ea typeface="Jost"/>
                        <a:cs typeface="Jost"/>
                        <a:sym typeface="Jost"/>
                      </a:endParaRPr>
                    </a:p>
                  </a:txBody>
                  <a:tcPr marT="91425" marB="91425" marR="91425" marL="91425">
                    <a:lnL cap="flat" cmpd="sng" w="9525">
                      <a:solidFill>
                        <a:srgbClr val="9E9E9E"/>
                      </a:solidFill>
                      <a:prstDash val="solid"/>
                      <a:round/>
                      <a:headEnd len="sm" w="sm" type="none"/>
                      <a:tailEnd len="sm" w="sm" type="none"/>
                    </a:lnL>
                  </a:tcPr>
                </a:tc>
              </a:tr>
              <a:tr h="396200">
                <a:tc>
                  <a:txBody>
                    <a:bodyPr/>
                    <a:lstStyle/>
                    <a:p>
                      <a:pPr indent="0" lvl="0" marL="0" rtl="0" algn="l">
                        <a:spcBef>
                          <a:spcPts val="0"/>
                        </a:spcBef>
                        <a:spcAft>
                          <a:spcPts val="0"/>
                        </a:spcAft>
                        <a:buNone/>
                      </a:pPr>
                      <a:r>
                        <a:rPr lang="en-US">
                          <a:solidFill>
                            <a:srgbClr val="222222"/>
                          </a:solidFill>
                          <a:latin typeface="Jost"/>
                          <a:ea typeface="Jost"/>
                          <a:cs typeface="Jost"/>
                          <a:sym typeface="Jost"/>
                        </a:rPr>
                        <a:t>Okeechobee</a:t>
                      </a:r>
                      <a:endParaRPr>
                        <a:solidFill>
                          <a:srgbClr val="222222"/>
                        </a:solidFill>
                        <a:latin typeface="Jost"/>
                        <a:ea typeface="Jost"/>
                        <a:cs typeface="Jost"/>
                        <a:sym typeface="Jos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US">
                          <a:latin typeface="Jost"/>
                          <a:ea typeface="Jost"/>
                          <a:cs typeface="Jost"/>
                          <a:sym typeface="Jost"/>
                        </a:rPr>
                        <a:t>3</a:t>
                      </a:r>
                      <a:endParaRPr>
                        <a:latin typeface="Jost"/>
                        <a:ea typeface="Jost"/>
                        <a:cs typeface="Jost"/>
                        <a:sym typeface="Jost"/>
                      </a:endParaRPr>
                    </a:p>
                  </a:txBody>
                  <a:tcPr marT="91425" marB="91425" marR="91425" marL="91425">
                    <a:lnL cap="flat" cmpd="sng" w="9525">
                      <a:solidFill>
                        <a:srgbClr val="9E9E9E"/>
                      </a:solidFill>
                      <a:prstDash val="solid"/>
                      <a:round/>
                      <a:headEnd len="sm" w="sm" type="none"/>
                      <a:tailEnd len="sm" w="sm" type="none"/>
                    </a:lnL>
                    <a:lnB cap="flat" cmpd="sng" w="9525">
                      <a:solidFill>
                        <a:srgbClr val="9E9E9E"/>
                      </a:solidFill>
                      <a:prstDash val="solid"/>
                      <a:round/>
                      <a:headEnd len="sm" w="sm" type="none"/>
                      <a:tailEnd len="sm" w="sm" type="none"/>
                    </a:lnB>
                  </a:tcPr>
                </a:tc>
              </a:tr>
              <a:tr h="396200">
                <a:tc>
                  <a:txBody>
                    <a:bodyPr/>
                    <a:lstStyle/>
                    <a:p>
                      <a:pPr indent="0" lvl="0" marL="0" rtl="0" algn="l">
                        <a:spcBef>
                          <a:spcPts val="0"/>
                        </a:spcBef>
                        <a:spcAft>
                          <a:spcPts val="0"/>
                        </a:spcAft>
                        <a:buNone/>
                      </a:pPr>
                      <a:r>
                        <a:rPr lang="en-US">
                          <a:solidFill>
                            <a:srgbClr val="222222"/>
                          </a:solidFill>
                          <a:latin typeface="Jost"/>
                          <a:ea typeface="Jost"/>
                          <a:cs typeface="Jost"/>
                          <a:sym typeface="Jost"/>
                        </a:rPr>
                        <a:t>Orange</a:t>
                      </a:r>
                      <a:endParaRPr>
                        <a:solidFill>
                          <a:srgbClr val="222222"/>
                        </a:solidFill>
                        <a:latin typeface="Jost"/>
                        <a:ea typeface="Jost"/>
                        <a:cs typeface="Jost"/>
                        <a:sym typeface="Jos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US">
                          <a:latin typeface="Jost"/>
                          <a:ea typeface="Jost"/>
                          <a:cs typeface="Jost"/>
                          <a:sym typeface="Jost"/>
                        </a:rPr>
                        <a:t>6</a:t>
                      </a:r>
                      <a:endParaRPr>
                        <a:latin typeface="Jost"/>
                        <a:ea typeface="Jost"/>
                        <a:cs typeface="Jost"/>
                        <a:sym typeface="Jos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96200">
                <a:tc>
                  <a:txBody>
                    <a:bodyPr/>
                    <a:lstStyle/>
                    <a:p>
                      <a:pPr indent="0" lvl="0" marL="0" rtl="0" algn="l">
                        <a:spcBef>
                          <a:spcPts val="0"/>
                        </a:spcBef>
                        <a:spcAft>
                          <a:spcPts val="0"/>
                        </a:spcAft>
                        <a:buNone/>
                      </a:pPr>
                      <a:r>
                        <a:rPr lang="en-US">
                          <a:solidFill>
                            <a:srgbClr val="222222"/>
                          </a:solidFill>
                          <a:latin typeface="Jost"/>
                          <a:ea typeface="Jost"/>
                          <a:cs typeface="Jost"/>
                          <a:sym typeface="Jost"/>
                        </a:rPr>
                        <a:t>Osceola</a:t>
                      </a:r>
                      <a:endParaRPr>
                        <a:solidFill>
                          <a:srgbClr val="222222"/>
                        </a:solidFill>
                        <a:latin typeface="Jost"/>
                        <a:ea typeface="Jost"/>
                        <a:cs typeface="Jost"/>
                        <a:sym typeface="Jos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US">
                          <a:latin typeface="Jost"/>
                          <a:ea typeface="Jost"/>
                          <a:cs typeface="Jost"/>
                          <a:sym typeface="Jost"/>
                        </a:rPr>
                        <a:t>2</a:t>
                      </a:r>
                      <a:endParaRPr>
                        <a:latin typeface="Jost"/>
                        <a:ea typeface="Jost"/>
                        <a:cs typeface="Jost"/>
                        <a:sym typeface="Jos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96200">
                <a:tc>
                  <a:txBody>
                    <a:bodyPr/>
                    <a:lstStyle/>
                    <a:p>
                      <a:pPr indent="0" lvl="0" marL="0" rtl="0" algn="l">
                        <a:spcBef>
                          <a:spcPts val="0"/>
                        </a:spcBef>
                        <a:spcAft>
                          <a:spcPts val="0"/>
                        </a:spcAft>
                        <a:buNone/>
                      </a:pPr>
                      <a:r>
                        <a:rPr lang="en-US">
                          <a:solidFill>
                            <a:srgbClr val="222222"/>
                          </a:solidFill>
                          <a:latin typeface="Jost"/>
                          <a:ea typeface="Jost"/>
                          <a:cs typeface="Jost"/>
                          <a:sym typeface="Jost"/>
                        </a:rPr>
                        <a:t>Pasco</a:t>
                      </a:r>
                      <a:endParaRPr>
                        <a:solidFill>
                          <a:srgbClr val="222222"/>
                        </a:solidFill>
                        <a:latin typeface="Jost"/>
                        <a:ea typeface="Jost"/>
                        <a:cs typeface="Jost"/>
                        <a:sym typeface="Jos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US">
                          <a:latin typeface="Jost"/>
                          <a:ea typeface="Jost"/>
                          <a:cs typeface="Jost"/>
                          <a:sym typeface="Jost"/>
                        </a:rPr>
                        <a:t>6</a:t>
                      </a:r>
                      <a:endParaRPr>
                        <a:latin typeface="Jost"/>
                        <a:ea typeface="Jost"/>
                        <a:cs typeface="Jost"/>
                        <a:sym typeface="Jos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96200">
                <a:tc>
                  <a:txBody>
                    <a:bodyPr/>
                    <a:lstStyle/>
                    <a:p>
                      <a:pPr indent="0" lvl="0" marL="0" rtl="0" algn="l">
                        <a:spcBef>
                          <a:spcPts val="0"/>
                        </a:spcBef>
                        <a:spcAft>
                          <a:spcPts val="0"/>
                        </a:spcAft>
                        <a:buNone/>
                      </a:pPr>
                      <a:r>
                        <a:rPr lang="en-US">
                          <a:solidFill>
                            <a:srgbClr val="222222"/>
                          </a:solidFill>
                          <a:latin typeface="Jost"/>
                          <a:ea typeface="Jost"/>
                          <a:cs typeface="Jost"/>
                          <a:sym typeface="Jost"/>
                        </a:rPr>
                        <a:t>Pinellas</a:t>
                      </a:r>
                      <a:endParaRPr>
                        <a:solidFill>
                          <a:srgbClr val="222222"/>
                        </a:solidFill>
                        <a:latin typeface="Jost"/>
                        <a:ea typeface="Jost"/>
                        <a:cs typeface="Jost"/>
                        <a:sym typeface="Jos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US">
                          <a:latin typeface="Jost"/>
                          <a:ea typeface="Jost"/>
                          <a:cs typeface="Jost"/>
                          <a:sym typeface="Jost"/>
                        </a:rPr>
                        <a:t>2</a:t>
                      </a:r>
                      <a:endParaRPr>
                        <a:latin typeface="Jost"/>
                        <a:ea typeface="Jost"/>
                        <a:cs typeface="Jost"/>
                        <a:sym typeface="Jos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96200">
                <a:tc>
                  <a:txBody>
                    <a:bodyPr/>
                    <a:lstStyle/>
                    <a:p>
                      <a:pPr indent="0" lvl="0" marL="0" rtl="0" algn="l">
                        <a:spcBef>
                          <a:spcPts val="0"/>
                        </a:spcBef>
                        <a:spcAft>
                          <a:spcPts val="0"/>
                        </a:spcAft>
                        <a:buNone/>
                      </a:pPr>
                      <a:r>
                        <a:rPr lang="en-US">
                          <a:solidFill>
                            <a:srgbClr val="222222"/>
                          </a:solidFill>
                          <a:latin typeface="Jost"/>
                          <a:ea typeface="Jost"/>
                          <a:cs typeface="Jost"/>
                          <a:sym typeface="Jost"/>
                        </a:rPr>
                        <a:t>Putnam</a:t>
                      </a:r>
                      <a:endParaRPr>
                        <a:solidFill>
                          <a:srgbClr val="222222"/>
                        </a:solidFill>
                        <a:latin typeface="Jost"/>
                        <a:ea typeface="Jost"/>
                        <a:cs typeface="Jost"/>
                        <a:sym typeface="Jos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US">
                          <a:latin typeface="Jost"/>
                          <a:ea typeface="Jost"/>
                          <a:cs typeface="Jost"/>
                          <a:sym typeface="Jost"/>
                        </a:rPr>
                        <a:t>4</a:t>
                      </a:r>
                      <a:endParaRPr>
                        <a:latin typeface="Jost"/>
                        <a:ea typeface="Jost"/>
                        <a:cs typeface="Jost"/>
                        <a:sym typeface="Jos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96200">
                <a:tc>
                  <a:txBody>
                    <a:bodyPr/>
                    <a:lstStyle/>
                    <a:p>
                      <a:pPr indent="0" lvl="0" marL="0" rtl="0" algn="l">
                        <a:spcBef>
                          <a:spcPts val="0"/>
                        </a:spcBef>
                        <a:spcAft>
                          <a:spcPts val="0"/>
                        </a:spcAft>
                        <a:buNone/>
                      </a:pPr>
                      <a:r>
                        <a:rPr lang="en-US">
                          <a:solidFill>
                            <a:srgbClr val="222222"/>
                          </a:solidFill>
                          <a:latin typeface="Jost"/>
                          <a:ea typeface="Jost"/>
                          <a:cs typeface="Jost"/>
                          <a:sym typeface="Jost"/>
                        </a:rPr>
                        <a:t>Santa Rosa</a:t>
                      </a:r>
                      <a:endParaRPr>
                        <a:solidFill>
                          <a:srgbClr val="222222"/>
                        </a:solidFill>
                        <a:latin typeface="Jost"/>
                        <a:ea typeface="Jost"/>
                        <a:cs typeface="Jost"/>
                        <a:sym typeface="Jos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US">
                          <a:latin typeface="Jost"/>
                          <a:ea typeface="Jost"/>
                          <a:cs typeface="Jost"/>
                          <a:sym typeface="Jost"/>
                        </a:rPr>
                        <a:t>1</a:t>
                      </a:r>
                      <a:endParaRPr>
                        <a:latin typeface="Jost"/>
                        <a:ea typeface="Jost"/>
                        <a:cs typeface="Jost"/>
                        <a:sym typeface="Jos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96200">
                <a:tc>
                  <a:txBody>
                    <a:bodyPr/>
                    <a:lstStyle/>
                    <a:p>
                      <a:pPr indent="0" lvl="0" marL="0" rtl="0" algn="l">
                        <a:spcBef>
                          <a:spcPts val="0"/>
                        </a:spcBef>
                        <a:spcAft>
                          <a:spcPts val="0"/>
                        </a:spcAft>
                        <a:buNone/>
                      </a:pPr>
                      <a:r>
                        <a:rPr lang="en-US">
                          <a:solidFill>
                            <a:srgbClr val="222222"/>
                          </a:solidFill>
                          <a:latin typeface="Jost"/>
                          <a:ea typeface="Jost"/>
                          <a:cs typeface="Jost"/>
                          <a:sym typeface="Jost"/>
                        </a:rPr>
                        <a:t>TOTAL</a:t>
                      </a:r>
                      <a:endParaRPr>
                        <a:solidFill>
                          <a:srgbClr val="222222"/>
                        </a:solidFill>
                        <a:latin typeface="Jost"/>
                        <a:ea typeface="Jost"/>
                        <a:cs typeface="Jost"/>
                        <a:sym typeface="Jos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US">
                          <a:latin typeface="Jost"/>
                          <a:ea typeface="Jost"/>
                          <a:cs typeface="Jost"/>
                          <a:sym typeface="Jost"/>
                        </a:rPr>
                        <a:t>80</a:t>
                      </a:r>
                      <a:endParaRPr>
                        <a:latin typeface="Jost"/>
                        <a:ea typeface="Jost"/>
                        <a:cs typeface="Jost"/>
                        <a:sym typeface="Jos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
        <p:nvSpPr>
          <p:cNvPr id="707" name="Google Shape;707;p135"/>
          <p:cNvSpPr txBox="1"/>
          <p:nvPr/>
        </p:nvSpPr>
        <p:spPr>
          <a:xfrm>
            <a:off x="1152900" y="1520850"/>
            <a:ext cx="3631200" cy="463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US" sz="1700">
                <a:solidFill>
                  <a:schemeClr val="dk1"/>
                </a:solidFill>
                <a:latin typeface="Jost"/>
                <a:ea typeface="Jost"/>
                <a:cs typeface="Jost"/>
                <a:sym typeface="Jost"/>
              </a:rPr>
              <a:t>130+ Teachers from </a:t>
            </a:r>
            <a:endParaRPr b="1" i="1" sz="1700">
              <a:solidFill>
                <a:schemeClr val="dk1"/>
              </a:solidFill>
              <a:latin typeface="Jost"/>
              <a:ea typeface="Jost"/>
              <a:cs typeface="Jost"/>
              <a:sym typeface="Jost"/>
            </a:endParaRPr>
          </a:p>
          <a:p>
            <a:pPr indent="0" lvl="0" marL="0" rtl="0" algn="l">
              <a:spcBef>
                <a:spcPts val="0"/>
              </a:spcBef>
              <a:spcAft>
                <a:spcPts val="0"/>
              </a:spcAft>
              <a:buNone/>
            </a:pPr>
            <a:r>
              <a:rPr b="1" i="1" lang="en-US" sz="1700">
                <a:solidFill>
                  <a:schemeClr val="dk1"/>
                </a:solidFill>
                <a:latin typeface="Jost"/>
                <a:ea typeface="Jost"/>
                <a:cs typeface="Jost"/>
                <a:sym typeface="Jost"/>
              </a:rPr>
              <a:t>28 districts applied</a:t>
            </a:r>
            <a:endParaRPr b="1" i="1" sz="1700">
              <a:solidFill>
                <a:schemeClr val="dk1"/>
              </a:solidFill>
              <a:latin typeface="Jost"/>
              <a:ea typeface="Jost"/>
              <a:cs typeface="Jost"/>
              <a:sym typeface="Jost"/>
            </a:endParaRPr>
          </a:p>
          <a:p>
            <a:pPr indent="0" lvl="0" marL="0" rtl="0" algn="l">
              <a:spcBef>
                <a:spcPts val="0"/>
              </a:spcBef>
              <a:spcAft>
                <a:spcPts val="0"/>
              </a:spcAft>
              <a:buNone/>
            </a:pPr>
            <a:r>
              <a:t/>
            </a:r>
            <a:endParaRPr b="1" i="1" sz="1700">
              <a:solidFill>
                <a:schemeClr val="dk1"/>
              </a:solidFill>
              <a:latin typeface="Jost"/>
              <a:ea typeface="Jost"/>
              <a:cs typeface="Jost"/>
              <a:sym typeface="Jost"/>
            </a:endParaRPr>
          </a:p>
          <a:p>
            <a:pPr indent="0" lvl="0" marL="0" rtl="0" algn="l">
              <a:spcBef>
                <a:spcPts val="0"/>
              </a:spcBef>
              <a:spcAft>
                <a:spcPts val="0"/>
              </a:spcAft>
              <a:buNone/>
            </a:pPr>
            <a:r>
              <a:rPr b="1" i="1" lang="en-US" sz="1700">
                <a:solidFill>
                  <a:schemeClr val="dk1"/>
                </a:solidFill>
                <a:latin typeface="Jost"/>
                <a:ea typeface="Jost"/>
                <a:cs typeface="Jost"/>
                <a:sym typeface="Jost"/>
              </a:rPr>
              <a:t>80 Teachers from </a:t>
            </a:r>
            <a:endParaRPr b="1" i="1" sz="1700">
              <a:solidFill>
                <a:schemeClr val="dk1"/>
              </a:solidFill>
              <a:latin typeface="Jost"/>
              <a:ea typeface="Jost"/>
              <a:cs typeface="Jost"/>
              <a:sym typeface="Jost"/>
            </a:endParaRPr>
          </a:p>
          <a:p>
            <a:pPr indent="0" lvl="0" marL="0" rtl="0" algn="l">
              <a:spcBef>
                <a:spcPts val="0"/>
              </a:spcBef>
              <a:spcAft>
                <a:spcPts val="0"/>
              </a:spcAft>
              <a:buNone/>
            </a:pPr>
            <a:r>
              <a:rPr b="1" i="1" lang="en-US" sz="1700">
                <a:solidFill>
                  <a:schemeClr val="dk1"/>
                </a:solidFill>
                <a:latin typeface="Jost"/>
                <a:ea typeface="Jost"/>
                <a:cs typeface="Jost"/>
                <a:sym typeface="Jost"/>
              </a:rPr>
              <a:t>19 districts were accepted</a:t>
            </a:r>
            <a:endParaRPr b="1" i="1" sz="1700">
              <a:solidFill>
                <a:schemeClr val="dk1"/>
              </a:solidFill>
              <a:latin typeface="Jost"/>
              <a:ea typeface="Jost"/>
              <a:cs typeface="Jost"/>
              <a:sym typeface="Jost"/>
            </a:endParaRPr>
          </a:p>
          <a:p>
            <a:pPr indent="0" lvl="0" marL="0" rtl="0" algn="l">
              <a:spcBef>
                <a:spcPts val="0"/>
              </a:spcBef>
              <a:spcAft>
                <a:spcPts val="0"/>
              </a:spcAft>
              <a:buNone/>
            </a:pPr>
            <a:r>
              <a:t/>
            </a:r>
            <a:endParaRPr b="1" i="1" sz="1700">
              <a:solidFill>
                <a:schemeClr val="dk1"/>
              </a:solidFill>
              <a:latin typeface="Jost"/>
              <a:ea typeface="Jost"/>
              <a:cs typeface="Jost"/>
              <a:sym typeface="Jost"/>
            </a:endParaRPr>
          </a:p>
          <a:p>
            <a:pPr indent="0" lvl="0" marL="0" rtl="0" algn="l">
              <a:spcBef>
                <a:spcPts val="0"/>
              </a:spcBef>
              <a:spcAft>
                <a:spcPts val="0"/>
              </a:spcAft>
              <a:buNone/>
            </a:pPr>
            <a:r>
              <a:rPr b="1" i="1" lang="en-US" sz="1700">
                <a:solidFill>
                  <a:schemeClr val="dk1"/>
                </a:solidFill>
                <a:latin typeface="Jost"/>
                <a:ea typeface="Jost"/>
                <a:cs typeface="Jost"/>
                <a:sym typeface="Jost"/>
              </a:rPr>
              <a:t>34 Alumni and 64 New Members</a:t>
            </a:r>
            <a:endParaRPr b="1" i="1" sz="1700">
              <a:solidFill>
                <a:schemeClr val="dk1"/>
              </a:solidFill>
              <a:latin typeface="Jost"/>
              <a:ea typeface="Jost"/>
              <a:cs typeface="Jost"/>
              <a:sym typeface="Jost"/>
            </a:endParaRPr>
          </a:p>
          <a:p>
            <a:pPr indent="0" lvl="0" marL="0" rtl="0" algn="l">
              <a:spcBef>
                <a:spcPts val="0"/>
              </a:spcBef>
              <a:spcAft>
                <a:spcPts val="0"/>
              </a:spcAft>
              <a:buNone/>
            </a:pPr>
            <a:r>
              <a:t/>
            </a:r>
            <a:endParaRPr b="1" i="1" sz="1700">
              <a:solidFill>
                <a:schemeClr val="dk1"/>
              </a:solidFill>
              <a:latin typeface="Jost"/>
              <a:ea typeface="Jost"/>
              <a:cs typeface="Jost"/>
              <a:sym typeface="Jost"/>
            </a:endParaRPr>
          </a:p>
          <a:p>
            <a:pPr indent="0" lvl="0" marL="0" rtl="0" algn="l">
              <a:spcBef>
                <a:spcPts val="0"/>
              </a:spcBef>
              <a:spcAft>
                <a:spcPts val="0"/>
              </a:spcAft>
              <a:buNone/>
            </a:pPr>
            <a:r>
              <a:rPr b="1" i="1" lang="en-US" sz="1700" u="sng">
                <a:solidFill>
                  <a:schemeClr val="dk1"/>
                </a:solidFill>
                <a:latin typeface="Jost"/>
                <a:ea typeface="Jost"/>
                <a:cs typeface="Jost"/>
                <a:sym typeface="Jost"/>
              </a:rPr>
              <a:t>Teachers in the Cadre</a:t>
            </a:r>
            <a:endParaRPr b="1" i="1" sz="1700" u="sng">
              <a:solidFill>
                <a:schemeClr val="dk1"/>
              </a:solidFill>
              <a:latin typeface="Jost"/>
              <a:ea typeface="Jost"/>
              <a:cs typeface="Jost"/>
              <a:sym typeface="Jost"/>
            </a:endParaRPr>
          </a:p>
          <a:p>
            <a:pPr indent="0" lvl="0" marL="0" rtl="0" algn="l">
              <a:spcBef>
                <a:spcPts val="0"/>
              </a:spcBef>
              <a:spcAft>
                <a:spcPts val="0"/>
              </a:spcAft>
              <a:buNone/>
            </a:pPr>
            <a:r>
              <a:rPr i="1" lang="en-US" sz="1700">
                <a:solidFill>
                  <a:schemeClr val="dk1"/>
                </a:solidFill>
                <a:latin typeface="Jost Medium"/>
                <a:ea typeface="Jost Medium"/>
                <a:cs typeface="Jost Medium"/>
                <a:sym typeface="Jost Medium"/>
              </a:rPr>
              <a:t>High School: 42.5%</a:t>
            </a:r>
            <a:endParaRPr i="1" sz="1700">
              <a:solidFill>
                <a:schemeClr val="dk1"/>
              </a:solidFill>
              <a:latin typeface="Jost Medium"/>
              <a:ea typeface="Jost Medium"/>
              <a:cs typeface="Jost Medium"/>
              <a:sym typeface="Jost Medium"/>
            </a:endParaRPr>
          </a:p>
          <a:p>
            <a:pPr indent="0" lvl="0" marL="0" rtl="0" algn="l">
              <a:spcBef>
                <a:spcPts val="0"/>
              </a:spcBef>
              <a:spcAft>
                <a:spcPts val="0"/>
              </a:spcAft>
              <a:buNone/>
            </a:pPr>
            <a:r>
              <a:rPr i="1" lang="en-US" sz="1700">
                <a:solidFill>
                  <a:schemeClr val="dk1"/>
                </a:solidFill>
                <a:latin typeface="Jost Medium"/>
                <a:ea typeface="Jost Medium"/>
                <a:cs typeface="Jost Medium"/>
                <a:sym typeface="Jost Medium"/>
              </a:rPr>
              <a:t>Middle School: 56.25%</a:t>
            </a:r>
            <a:endParaRPr i="1" sz="1700">
              <a:solidFill>
                <a:schemeClr val="dk1"/>
              </a:solidFill>
              <a:latin typeface="Jost Medium"/>
              <a:ea typeface="Jost Medium"/>
              <a:cs typeface="Jost Medium"/>
              <a:sym typeface="Jost Medium"/>
            </a:endParaRPr>
          </a:p>
          <a:p>
            <a:pPr indent="0" lvl="0" marL="0" rtl="0" algn="l">
              <a:spcBef>
                <a:spcPts val="0"/>
              </a:spcBef>
              <a:spcAft>
                <a:spcPts val="0"/>
              </a:spcAft>
              <a:buNone/>
            </a:pPr>
            <a:r>
              <a:t/>
            </a:r>
            <a:endParaRPr i="1" sz="1700">
              <a:solidFill>
                <a:schemeClr val="dk1"/>
              </a:solidFill>
              <a:latin typeface="Jost Medium"/>
              <a:ea typeface="Jost Medium"/>
              <a:cs typeface="Jost Medium"/>
              <a:sym typeface="Jost Medium"/>
            </a:endParaRPr>
          </a:p>
          <a:p>
            <a:pPr indent="0" lvl="0" marL="0" rtl="0" algn="l">
              <a:spcBef>
                <a:spcPts val="0"/>
              </a:spcBef>
              <a:spcAft>
                <a:spcPts val="0"/>
              </a:spcAft>
              <a:buNone/>
            </a:pPr>
            <a:r>
              <a:rPr i="1" lang="en-US" sz="1700">
                <a:solidFill>
                  <a:schemeClr val="dk1"/>
                </a:solidFill>
                <a:latin typeface="Jost Medium"/>
                <a:ea typeface="Jost Medium"/>
                <a:cs typeface="Jost Medium"/>
                <a:sym typeface="Jost Medium"/>
              </a:rPr>
              <a:t>1-3 Years: 12.5%</a:t>
            </a:r>
            <a:endParaRPr i="1" sz="1700">
              <a:solidFill>
                <a:schemeClr val="dk1"/>
              </a:solidFill>
              <a:latin typeface="Jost Medium"/>
              <a:ea typeface="Jost Medium"/>
              <a:cs typeface="Jost Medium"/>
              <a:sym typeface="Jost Medium"/>
            </a:endParaRPr>
          </a:p>
          <a:p>
            <a:pPr indent="0" lvl="0" marL="0" rtl="0" algn="l">
              <a:spcBef>
                <a:spcPts val="0"/>
              </a:spcBef>
              <a:spcAft>
                <a:spcPts val="0"/>
              </a:spcAft>
              <a:buNone/>
            </a:pPr>
            <a:r>
              <a:rPr i="1" lang="en-US" sz="1700">
                <a:solidFill>
                  <a:schemeClr val="dk1"/>
                </a:solidFill>
                <a:latin typeface="Jost Medium"/>
                <a:ea typeface="Jost Medium"/>
                <a:cs typeface="Jost Medium"/>
                <a:sym typeface="Jost Medium"/>
              </a:rPr>
              <a:t>4-10 Years: 35%</a:t>
            </a:r>
            <a:endParaRPr i="1" sz="1700">
              <a:solidFill>
                <a:schemeClr val="dk1"/>
              </a:solidFill>
              <a:latin typeface="Jost Medium"/>
              <a:ea typeface="Jost Medium"/>
              <a:cs typeface="Jost Medium"/>
              <a:sym typeface="Jost Medium"/>
            </a:endParaRPr>
          </a:p>
          <a:p>
            <a:pPr indent="0" lvl="0" marL="0" rtl="0" algn="l">
              <a:spcBef>
                <a:spcPts val="0"/>
              </a:spcBef>
              <a:spcAft>
                <a:spcPts val="0"/>
              </a:spcAft>
              <a:buNone/>
            </a:pPr>
            <a:r>
              <a:rPr i="1" lang="en-US" sz="1700">
                <a:solidFill>
                  <a:schemeClr val="dk1"/>
                </a:solidFill>
                <a:latin typeface="Jost Medium"/>
                <a:ea typeface="Jost Medium"/>
                <a:cs typeface="Jost Medium"/>
                <a:sym typeface="Jost Medium"/>
              </a:rPr>
              <a:t>11-15 Years: 15%</a:t>
            </a:r>
            <a:endParaRPr i="1" sz="1700">
              <a:solidFill>
                <a:schemeClr val="dk1"/>
              </a:solidFill>
              <a:latin typeface="Jost Medium"/>
              <a:ea typeface="Jost Medium"/>
              <a:cs typeface="Jost Medium"/>
              <a:sym typeface="Jost Medium"/>
            </a:endParaRPr>
          </a:p>
          <a:p>
            <a:pPr indent="0" lvl="0" marL="0" rtl="0" algn="l">
              <a:spcBef>
                <a:spcPts val="0"/>
              </a:spcBef>
              <a:spcAft>
                <a:spcPts val="0"/>
              </a:spcAft>
              <a:buNone/>
            </a:pPr>
            <a:r>
              <a:rPr i="1" lang="en-US" sz="1700">
                <a:solidFill>
                  <a:schemeClr val="dk1"/>
                </a:solidFill>
                <a:latin typeface="Jost Medium"/>
                <a:ea typeface="Jost Medium"/>
                <a:cs typeface="Jost Medium"/>
                <a:sym typeface="Jost Medium"/>
              </a:rPr>
              <a:t>16-20 Years: 17.5%</a:t>
            </a:r>
            <a:endParaRPr i="1" sz="1700">
              <a:solidFill>
                <a:schemeClr val="dk1"/>
              </a:solidFill>
              <a:latin typeface="Jost Medium"/>
              <a:ea typeface="Jost Medium"/>
              <a:cs typeface="Jost Medium"/>
              <a:sym typeface="Jost Medium"/>
            </a:endParaRPr>
          </a:p>
          <a:p>
            <a:pPr indent="0" lvl="0" marL="0" rtl="0" algn="l">
              <a:spcBef>
                <a:spcPts val="0"/>
              </a:spcBef>
              <a:spcAft>
                <a:spcPts val="0"/>
              </a:spcAft>
              <a:buNone/>
            </a:pPr>
            <a:r>
              <a:rPr i="1" lang="en-US" sz="1700">
                <a:solidFill>
                  <a:schemeClr val="dk1"/>
                </a:solidFill>
                <a:latin typeface="Jost Medium"/>
                <a:ea typeface="Jost Medium"/>
                <a:cs typeface="Jost Medium"/>
                <a:sym typeface="Jost Medium"/>
              </a:rPr>
              <a:t>21+ Years: 18.75%</a:t>
            </a:r>
            <a:endParaRPr i="1" sz="1700">
              <a:solidFill>
                <a:schemeClr val="dk1"/>
              </a:solidFill>
              <a:latin typeface="Jost Medium"/>
              <a:ea typeface="Jost Medium"/>
              <a:cs typeface="Jost Medium"/>
              <a:sym typeface="Jost Medium"/>
            </a:endParaRPr>
          </a:p>
        </p:txBody>
      </p:sp>
      <p:sp>
        <p:nvSpPr>
          <p:cNvPr id="708" name="Google Shape;708;p135"/>
          <p:cNvSpPr txBox="1"/>
          <p:nvPr>
            <p:ph idx="12" type="sldNum"/>
          </p:nvPr>
        </p:nvSpPr>
        <p:spPr>
          <a:xfrm>
            <a:off x="436759" y="6356350"/>
            <a:ext cx="2743200" cy="365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solidFill>
                  <a:schemeClr val="lt1"/>
                </a:solidFill>
              </a:rPr>
              <a:t>‹#›</a:t>
            </a:fld>
            <a:endParaRPr>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sp>
        <p:nvSpPr>
          <p:cNvPr id="714" name="Google Shape;714;p136"/>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Goals of the Cadre </a:t>
            </a:r>
            <a:endParaRPr/>
          </a:p>
        </p:txBody>
      </p:sp>
      <p:sp>
        <p:nvSpPr>
          <p:cNvPr id="715" name="Google Shape;715;p136"/>
          <p:cNvSpPr txBox="1"/>
          <p:nvPr>
            <p:ph idx="1" type="body"/>
          </p:nvPr>
        </p:nvSpPr>
        <p:spPr>
          <a:xfrm>
            <a:off x="838200" y="1871779"/>
            <a:ext cx="10515600" cy="4351200"/>
          </a:xfrm>
          <a:prstGeom prst="rect">
            <a:avLst/>
          </a:prstGeom>
        </p:spPr>
        <p:txBody>
          <a:bodyPr anchorCtr="0" anchor="t" bIns="45700" lIns="91425" spcFirstLastPara="1" rIns="91425" wrap="square" tIns="45700">
            <a:normAutofit/>
          </a:bodyPr>
          <a:lstStyle/>
          <a:p>
            <a:pPr indent="-361950" lvl="0" marL="457200" rtl="0" algn="l">
              <a:lnSpc>
                <a:spcPct val="100000"/>
              </a:lnSpc>
              <a:spcBef>
                <a:spcPts val="0"/>
              </a:spcBef>
              <a:spcAft>
                <a:spcPts val="0"/>
              </a:spcAft>
              <a:buSzPts val="2100"/>
              <a:buFont typeface="Jost"/>
              <a:buAutoNum type="arabicPeriod"/>
            </a:pPr>
            <a:r>
              <a:rPr b="1" lang="en-US" sz="2100">
                <a:latin typeface="Jost"/>
                <a:ea typeface="Jost"/>
                <a:cs typeface="Jost"/>
                <a:sym typeface="Jost"/>
              </a:rPr>
              <a:t>LEARN ABOUT STUDENTS.</a:t>
            </a:r>
            <a:r>
              <a:rPr lang="en-US" sz="2100">
                <a:latin typeface="Jost"/>
                <a:ea typeface="Jost"/>
                <a:cs typeface="Jost"/>
                <a:sym typeface="Jost"/>
              </a:rPr>
              <a:t> </a:t>
            </a:r>
            <a:endParaRPr sz="2100">
              <a:latin typeface="Jost"/>
              <a:ea typeface="Jost"/>
              <a:cs typeface="Jost"/>
              <a:sym typeface="Jost"/>
            </a:endParaRPr>
          </a:p>
          <a:p>
            <a:pPr indent="0" lvl="0" marL="457200" rtl="0" algn="l">
              <a:lnSpc>
                <a:spcPct val="100000"/>
              </a:lnSpc>
              <a:spcBef>
                <a:spcPts val="0"/>
              </a:spcBef>
              <a:spcAft>
                <a:spcPts val="0"/>
              </a:spcAft>
              <a:buNone/>
            </a:pPr>
            <a:r>
              <a:rPr lang="en-US" sz="2100">
                <a:latin typeface="Jost"/>
                <a:ea typeface="Jost"/>
                <a:cs typeface="Jost"/>
                <a:sym typeface="Jost"/>
              </a:rPr>
              <a:t>Complete five cycles of PERTS Elevate with classes with at least 80% student participation on surveys. </a:t>
            </a:r>
            <a:endParaRPr sz="2100">
              <a:latin typeface="Jost"/>
              <a:ea typeface="Jost"/>
              <a:cs typeface="Jost"/>
              <a:sym typeface="Jost"/>
            </a:endParaRPr>
          </a:p>
          <a:p>
            <a:pPr indent="0" lvl="0" marL="457200" rtl="0" algn="l">
              <a:lnSpc>
                <a:spcPct val="100000"/>
              </a:lnSpc>
              <a:spcBef>
                <a:spcPts val="0"/>
              </a:spcBef>
              <a:spcAft>
                <a:spcPts val="0"/>
              </a:spcAft>
              <a:buNone/>
            </a:pPr>
            <a:r>
              <a:t/>
            </a:r>
            <a:endParaRPr sz="2100">
              <a:latin typeface="Jost"/>
              <a:ea typeface="Jost"/>
              <a:cs typeface="Jost"/>
              <a:sym typeface="Jost"/>
            </a:endParaRPr>
          </a:p>
          <a:p>
            <a:pPr indent="-361950" lvl="0" marL="457200" rtl="0" algn="l">
              <a:lnSpc>
                <a:spcPct val="100000"/>
              </a:lnSpc>
              <a:spcBef>
                <a:spcPts val="0"/>
              </a:spcBef>
              <a:spcAft>
                <a:spcPts val="0"/>
              </a:spcAft>
              <a:buSzPts val="2100"/>
              <a:buFont typeface="Jost"/>
              <a:buAutoNum type="arabicPeriod"/>
            </a:pPr>
            <a:r>
              <a:rPr b="1" lang="en-US" sz="2100">
                <a:latin typeface="Jost"/>
                <a:ea typeface="Jost"/>
                <a:cs typeface="Jost"/>
                <a:sym typeface="Jost"/>
              </a:rPr>
              <a:t>GROW TEACHERS’ PRACTICE. </a:t>
            </a:r>
            <a:endParaRPr b="1" sz="2100">
              <a:latin typeface="Jost"/>
              <a:ea typeface="Jost"/>
              <a:cs typeface="Jost"/>
              <a:sym typeface="Jost"/>
            </a:endParaRPr>
          </a:p>
          <a:p>
            <a:pPr indent="0" lvl="0" marL="457200" rtl="0" algn="l">
              <a:lnSpc>
                <a:spcPct val="100000"/>
              </a:lnSpc>
              <a:spcBef>
                <a:spcPts val="0"/>
              </a:spcBef>
              <a:spcAft>
                <a:spcPts val="0"/>
              </a:spcAft>
              <a:buNone/>
            </a:pPr>
            <a:r>
              <a:rPr lang="en-US" sz="2100">
                <a:latin typeface="Jost"/>
                <a:ea typeface="Jost"/>
                <a:cs typeface="Jost"/>
                <a:sym typeface="Jost"/>
              </a:rPr>
              <a:t>Select at least one learning condition to focus on throughout the cadre and commit time to analyze survey results and celebrate growth.</a:t>
            </a:r>
            <a:endParaRPr sz="2100">
              <a:latin typeface="Jost"/>
              <a:ea typeface="Jost"/>
              <a:cs typeface="Jost"/>
              <a:sym typeface="Jost"/>
            </a:endParaRPr>
          </a:p>
          <a:p>
            <a:pPr indent="0" lvl="0" marL="0" rtl="0" algn="l">
              <a:lnSpc>
                <a:spcPct val="100000"/>
              </a:lnSpc>
              <a:spcBef>
                <a:spcPts val="0"/>
              </a:spcBef>
              <a:spcAft>
                <a:spcPts val="0"/>
              </a:spcAft>
              <a:buNone/>
            </a:pPr>
            <a:r>
              <a:t/>
            </a:r>
            <a:endParaRPr sz="2100">
              <a:latin typeface="Jost"/>
              <a:ea typeface="Jost"/>
              <a:cs typeface="Jost"/>
              <a:sym typeface="Jost"/>
            </a:endParaRPr>
          </a:p>
          <a:p>
            <a:pPr indent="-361950" lvl="0" marL="457200" rtl="0" algn="l">
              <a:lnSpc>
                <a:spcPct val="100000"/>
              </a:lnSpc>
              <a:spcBef>
                <a:spcPts val="0"/>
              </a:spcBef>
              <a:spcAft>
                <a:spcPts val="0"/>
              </a:spcAft>
              <a:buSzPts val="2100"/>
              <a:buFont typeface="Jost"/>
              <a:buAutoNum type="arabicPeriod"/>
            </a:pPr>
            <a:r>
              <a:rPr b="1" lang="en-US" sz="2100">
                <a:latin typeface="Jost"/>
                <a:ea typeface="Jost"/>
                <a:cs typeface="Jost"/>
                <a:sym typeface="Jost"/>
              </a:rPr>
              <a:t>COMMIT TO SHARING WITH STUDENTS. </a:t>
            </a:r>
            <a:endParaRPr b="1" sz="2100">
              <a:latin typeface="Jost"/>
              <a:ea typeface="Jost"/>
              <a:cs typeface="Jost"/>
              <a:sym typeface="Jost"/>
            </a:endParaRPr>
          </a:p>
          <a:p>
            <a:pPr indent="0" lvl="0" marL="457200" rtl="0" algn="l">
              <a:lnSpc>
                <a:spcPct val="100000"/>
              </a:lnSpc>
              <a:spcBef>
                <a:spcPts val="0"/>
              </a:spcBef>
              <a:spcAft>
                <a:spcPts val="0"/>
              </a:spcAft>
              <a:buNone/>
            </a:pPr>
            <a:r>
              <a:rPr lang="en-US" sz="2100">
                <a:latin typeface="Jost"/>
                <a:ea typeface="Jost"/>
                <a:cs typeface="Jost"/>
                <a:sym typeface="Jost"/>
              </a:rPr>
              <a:t>Share the journey with students. Explain why teacher is using Elevate, how much their honesty and experience counts, and how teacher is making adjustments based on their feedback. </a:t>
            </a:r>
            <a:endParaRPr sz="2100">
              <a:latin typeface="Jost"/>
              <a:ea typeface="Jost"/>
              <a:cs typeface="Jost"/>
              <a:sym typeface="Jost"/>
            </a:endParaRPr>
          </a:p>
        </p:txBody>
      </p:sp>
      <p:sp>
        <p:nvSpPr>
          <p:cNvPr id="716" name="Google Shape;716;p136"/>
          <p:cNvSpPr txBox="1"/>
          <p:nvPr>
            <p:ph idx="12" type="sldNum"/>
          </p:nvPr>
        </p:nvSpPr>
        <p:spPr>
          <a:xfrm>
            <a:off x="470222" y="6356350"/>
            <a:ext cx="2743200" cy="365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sp>
        <p:nvSpPr>
          <p:cNvPr id="722" name="Google Shape;722;p137"/>
          <p:cNvSpPr txBox="1"/>
          <p:nvPr>
            <p:ph type="title"/>
          </p:nvPr>
        </p:nvSpPr>
        <p:spPr>
          <a:xfrm>
            <a:off x="1496291" y="136525"/>
            <a:ext cx="94764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b="1" lang="en-US" sz="2700">
                <a:solidFill>
                  <a:srgbClr val="003378"/>
                </a:solidFill>
                <a:latin typeface="Jost"/>
                <a:ea typeface="Jost"/>
                <a:cs typeface="Jost"/>
                <a:sym typeface="Jost"/>
              </a:rPr>
              <a:t>How We Work With Our Technical </a:t>
            </a:r>
            <a:r>
              <a:rPr b="1" lang="en-US" sz="2700">
                <a:solidFill>
                  <a:srgbClr val="003378"/>
                </a:solidFill>
                <a:latin typeface="Jost"/>
                <a:ea typeface="Jost"/>
                <a:cs typeface="Jost"/>
                <a:sym typeface="Jost"/>
              </a:rPr>
              <a:t>Assistance</a:t>
            </a:r>
            <a:r>
              <a:rPr b="1" lang="en-US" sz="2700">
                <a:solidFill>
                  <a:srgbClr val="003378"/>
                </a:solidFill>
                <a:latin typeface="Jost"/>
                <a:ea typeface="Jost"/>
                <a:cs typeface="Jost"/>
                <a:sym typeface="Jost"/>
              </a:rPr>
              <a:t> Partners:</a:t>
            </a:r>
            <a:endParaRPr sz="2700"/>
          </a:p>
        </p:txBody>
      </p:sp>
      <p:sp>
        <p:nvSpPr>
          <p:cNvPr id="723" name="Google Shape;723;p137"/>
          <p:cNvSpPr txBox="1"/>
          <p:nvPr>
            <p:ph idx="1" type="body"/>
          </p:nvPr>
        </p:nvSpPr>
        <p:spPr>
          <a:xfrm>
            <a:off x="1251341" y="1352691"/>
            <a:ext cx="9476400" cy="4351200"/>
          </a:xfrm>
          <a:prstGeom prst="rect">
            <a:avLst/>
          </a:prstGeom>
        </p:spPr>
        <p:txBody>
          <a:bodyPr anchorCtr="0" anchor="t" bIns="45700" lIns="91425" spcFirstLastPara="1" rIns="91425" wrap="square" tIns="45700">
            <a:normAutofit/>
          </a:bodyPr>
          <a:lstStyle/>
          <a:p>
            <a:pPr indent="-381000" lvl="0" marL="457200" rtl="0" algn="l">
              <a:spcBef>
                <a:spcPts val="0"/>
              </a:spcBef>
              <a:spcAft>
                <a:spcPts val="0"/>
              </a:spcAft>
              <a:buClr>
                <a:srgbClr val="003378"/>
              </a:buClr>
              <a:buSzPts val="2400"/>
              <a:buFont typeface="Jost"/>
              <a:buChar char="●"/>
            </a:pPr>
            <a:r>
              <a:rPr b="1" lang="en-US" sz="2400">
                <a:solidFill>
                  <a:srgbClr val="003378"/>
                </a:solidFill>
              </a:rPr>
              <a:t>Impact Florida </a:t>
            </a:r>
            <a:r>
              <a:rPr lang="en-US" sz="2400">
                <a:solidFill>
                  <a:srgbClr val="003378"/>
                </a:solidFill>
              </a:rPr>
              <a:t>created the Solving with Students Cadre to support</a:t>
            </a:r>
            <a:r>
              <a:rPr lang="en-US" sz="2400">
                <a:solidFill>
                  <a:srgbClr val="003378"/>
                </a:solidFill>
              </a:rPr>
              <a:t> secondary math teachers from across the state to use student experience feedback and data in their classrooms. </a:t>
            </a:r>
            <a:endParaRPr sz="2400">
              <a:solidFill>
                <a:srgbClr val="003378"/>
              </a:solidFill>
            </a:endParaRPr>
          </a:p>
          <a:p>
            <a:pPr indent="0" lvl="0" marL="457200" rtl="0" algn="l">
              <a:spcBef>
                <a:spcPts val="0"/>
              </a:spcBef>
              <a:spcAft>
                <a:spcPts val="0"/>
              </a:spcAft>
              <a:buNone/>
            </a:pPr>
            <a:r>
              <a:t/>
            </a:r>
            <a:endParaRPr sz="2400">
              <a:solidFill>
                <a:srgbClr val="003378"/>
              </a:solidFill>
            </a:endParaRPr>
          </a:p>
          <a:p>
            <a:pPr indent="-381000" lvl="0" marL="457200" rtl="0" algn="l">
              <a:spcBef>
                <a:spcPts val="0"/>
              </a:spcBef>
              <a:spcAft>
                <a:spcPts val="0"/>
              </a:spcAft>
              <a:buClr>
                <a:srgbClr val="003378"/>
              </a:buClr>
              <a:buSzPts val="2400"/>
              <a:buFont typeface="Jost"/>
              <a:buChar char="●"/>
            </a:pPr>
            <a:r>
              <a:rPr lang="en-US" sz="2400">
                <a:solidFill>
                  <a:srgbClr val="003378"/>
                </a:solidFill>
              </a:rPr>
              <a:t>The </a:t>
            </a:r>
            <a:r>
              <a:rPr b="1" lang="en-US" sz="2400">
                <a:solidFill>
                  <a:srgbClr val="003378"/>
                </a:solidFill>
              </a:rPr>
              <a:t>PERTS Elevate Survey </a:t>
            </a:r>
            <a:r>
              <a:rPr lang="en-US" sz="2400">
                <a:solidFill>
                  <a:srgbClr val="003378"/>
                </a:solidFill>
              </a:rPr>
              <a:t>is online and </a:t>
            </a:r>
            <a:r>
              <a:rPr b="1" lang="en-US" sz="2400">
                <a:solidFill>
                  <a:srgbClr val="003378"/>
                </a:solidFill>
              </a:rPr>
              <a:t>FREE </a:t>
            </a:r>
            <a:r>
              <a:rPr lang="en-US" sz="2400">
                <a:solidFill>
                  <a:srgbClr val="003378"/>
                </a:solidFill>
              </a:rPr>
              <a:t>to all educators in 6-12 classrooms nationwide. Cadre members will give the survey 6 times throughout the 22-23 school year. </a:t>
            </a:r>
            <a:endParaRPr sz="2400">
              <a:solidFill>
                <a:srgbClr val="003378"/>
              </a:solidFill>
            </a:endParaRPr>
          </a:p>
          <a:p>
            <a:pPr indent="0" lvl="0" marL="457200" rtl="0" algn="l">
              <a:spcBef>
                <a:spcPts val="0"/>
              </a:spcBef>
              <a:spcAft>
                <a:spcPts val="0"/>
              </a:spcAft>
              <a:buNone/>
            </a:pPr>
            <a:r>
              <a:t/>
            </a:r>
            <a:endParaRPr sz="2400">
              <a:solidFill>
                <a:srgbClr val="003378"/>
              </a:solidFill>
            </a:endParaRPr>
          </a:p>
          <a:p>
            <a:pPr indent="-381000" lvl="0" marL="457200" rtl="0" algn="l">
              <a:spcBef>
                <a:spcPts val="0"/>
              </a:spcBef>
              <a:spcAft>
                <a:spcPts val="0"/>
              </a:spcAft>
              <a:buClr>
                <a:srgbClr val="003378"/>
              </a:buClr>
              <a:buSzPts val="2400"/>
              <a:buFont typeface="Jost"/>
              <a:buChar char="●"/>
            </a:pPr>
            <a:r>
              <a:rPr b="1" lang="en-US" sz="2400">
                <a:solidFill>
                  <a:srgbClr val="003378"/>
                </a:solidFill>
              </a:rPr>
              <a:t>NTC</a:t>
            </a:r>
            <a:r>
              <a:rPr lang="en-US" sz="2400">
                <a:solidFill>
                  <a:srgbClr val="003378"/>
                </a:solidFill>
              </a:rPr>
              <a:t> supports 50 teachers with 1:1 coaching throughout the survey cycles and also completes an overall cadre evaluation. </a:t>
            </a:r>
            <a:endParaRPr sz="3200"/>
          </a:p>
        </p:txBody>
      </p:sp>
      <p:sp>
        <p:nvSpPr>
          <p:cNvPr id="724" name="Google Shape;724;p137"/>
          <p:cNvSpPr txBox="1"/>
          <p:nvPr>
            <p:ph idx="12" type="sldNum"/>
          </p:nvPr>
        </p:nvSpPr>
        <p:spPr>
          <a:xfrm>
            <a:off x="436759" y="6356350"/>
            <a:ext cx="2743200" cy="365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pic>
        <p:nvPicPr>
          <p:cNvPr id="725" name="Google Shape;725;p137"/>
          <p:cNvPicPr preferRelativeResize="0"/>
          <p:nvPr/>
        </p:nvPicPr>
        <p:blipFill>
          <a:blip r:embed="rId3">
            <a:alphaModFix/>
          </a:blip>
          <a:stretch>
            <a:fillRect/>
          </a:stretch>
        </p:blipFill>
        <p:spPr>
          <a:xfrm>
            <a:off x="7827600" y="4772429"/>
            <a:ext cx="2381549" cy="1325700"/>
          </a:xfrm>
          <a:prstGeom prst="rect">
            <a:avLst/>
          </a:prstGeom>
          <a:noFill/>
          <a:ln>
            <a:noFill/>
          </a:ln>
        </p:spPr>
      </p:pic>
      <p:pic>
        <p:nvPicPr>
          <p:cNvPr id="726" name="Google Shape;726;p137"/>
          <p:cNvPicPr preferRelativeResize="0"/>
          <p:nvPr/>
        </p:nvPicPr>
        <p:blipFill>
          <a:blip r:embed="rId4">
            <a:alphaModFix/>
          </a:blip>
          <a:stretch>
            <a:fillRect/>
          </a:stretch>
        </p:blipFill>
        <p:spPr>
          <a:xfrm>
            <a:off x="4811974" y="5090375"/>
            <a:ext cx="2568050" cy="689800"/>
          </a:xfrm>
          <a:prstGeom prst="rect">
            <a:avLst/>
          </a:prstGeom>
          <a:noFill/>
          <a:ln>
            <a:noFill/>
          </a:ln>
        </p:spPr>
      </p:pic>
      <p:pic>
        <p:nvPicPr>
          <p:cNvPr id="727" name="Google Shape;727;p137"/>
          <p:cNvPicPr preferRelativeResize="0"/>
          <p:nvPr/>
        </p:nvPicPr>
        <p:blipFill>
          <a:blip r:embed="rId5">
            <a:alphaModFix/>
          </a:blip>
          <a:stretch>
            <a:fillRect/>
          </a:stretch>
        </p:blipFill>
        <p:spPr>
          <a:xfrm>
            <a:off x="1418975" y="5019475"/>
            <a:ext cx="2945423" cy="10786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sp>
        <p:nvSpPr>
          <p:cNvPr id="733" name="Google Shape;733;p138"/>
          <p:cNvSpPr txBox="1"/>
          <p:nvPr>
            <p:ph type="ctrTitle"/>
          </p:nvPr>
        </p:nvSpPr>
        <p:spPr>
          <a:xfrm>
            <a:off x="219456" y="920328"/>
            <a:ext cx="7133700" cy="32859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35496"/>
              </a:buClr>
              <a:buSzPts val="4800"/>
              <a:buFont typeface="Avenir"/>
              <a:buNone/>
            </a:pPr>
            <a:r>
              <a:rPr lang="en-US" sz="4800">
                <a:solidFill>
                  <a:srgbClr val="035496"/>
                </a:solidFill>
              </a:rPr>
              <a:t>Elevate Student Surveys</a:t>
            </a:r>
            <a:br>
              <a:rPr lang="en-US" sz="4300"/>
            </a:br>
            <a:br>
              <a:rPr lang="en-US" sz="4300"/>
            </a:br>
            <a:r>
              <a:rPr lang="en-US" sz="2900"/>
              <a:t>Elevate students’ voices to enhance engagement, excellence, and equity.</a:t>
            </a:r>
            <a:br>
              <a:rPr lang="en-US" sz="3400"/>
            </a:br>
            <a:r>
              <a:rPr lang="en-US" sz="2900">
                <a:latin typeface="Avenir"/>
                <a:ea typeface="Avenir"/>
                <a:cs typeface="Avenir"/>
                <a:sym typeface="Avenir"/>
              </a:rPr>
              <a:t> </a:t>
            </a:r>
            <a:br>
              <a:rPr lang="en-US" sz="3400">
                <a:latin typeface="Avenir"/>
                <a:ea typeface="Avenir"/>
                <a:cs typeface="Avenir"/>
                <a:sym typeface="Avenir"/>
              </a:rPr>
            </a:br>
            <a:endParaRPr sz="3400"/>
          </a:p>
        </p:txBody>
      </p:sp>
      <p:sp>
        <p:nvSpPr>
          <p:cNvPr id="734" name="Google Shape;734;p138"/>
          <p:cNvSpPr/>
          <p:nvPr/>
        </p:nvSpPr>
        <p:spPr>
          <a:xfrm>
            <a:off x="6003667" y="3236640"/>
            <a:ext cx="184800" cy="384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900" u="none" cap="none" strike="noStrike">
                <a:solidFill>
                  <a:schemeClr val="dk1"/>
                </a:solidFill>
                <a:latin typeface="Calibri"/>
                <a:ea typeface="Calibri"/>
                <a:cs typeface="Calibri"/>
                <a:sym typeface="Calibri"/>
              </a:rPr>
              <a:t> </a:t>
            </a:r>
            <a:endParaRPr sz="1900"/>
          </a:p>
        </p:txBody>
      </p:sp>
      <p:pic>
        <p:nvPicPr>
          <p:cNvPr id="735" name="Google Shape;735;p138"/>
          <p:cNvPicPr preferRelativeResize="0"/>
          <p:nvPr/>
        </p:nvPicPr>
        <p:blipFill rotWithShape="1">
          <a:blip r:embed="rId3">
            <a:alphaModFix/>
          </a:blip>
          <a:srcRect b="0" l="0" r="0" t="0"/>
          <a:stretch/>
        </p:blipFill>
        <p:spPr>
          <a:xfrm>
            <a:off x="345535" y="5644455"/>
            <a:ext cx="2223346" cy="579489"/>
          </a:xfrm>
          <a:prstGeom prst="rect">
            <a:avLst/>
          </a:prstGeom>
          <a:noFill/>
          <a:ln>
            <a:noFill/>
          </a:ln>
        </p:spPr>
      </p:pic>
      <p:pic>
        <p:nvPicPr>
          <p:cNvPr id="736" name="Google Shape;736;p138"/>
          <p:cNvPicPr preferRelativeResize="0"/>
          <p:nvPr/>
        </p:nvPicPr>
        <p:blipFill rotWithShape="1">
          <a:blip r:embed="rId4">
            <a:alphaModFix/>
          </a:blip>
          <a:srcRect b="0" l="0" r="0" t="0"/>
          <a:stretch/>
        </p:blipFill>
        <p:spPr>
          <a:xfrm>
            <a:off x="7352983" y="0"/>
            <a:ext cx="4839018" cy="6858001"/>
          </a:xfrm>
          <a:prstGeom prst="rect">
            <a:avLst/>
          </a:prstGeom>
          <a:noFill/>
          <a:ln>
            <a:noFill/>
          </a:ln>
        </p:spPr>
      </p:pic>
      <p:sp>
        <p:nvSpPr>
          <p:cNvPr id="737" name="Google Shape;737;p13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IMPACT FLORIDA THEME">
  <a:themeElements>
    <a:clrScheme name="Office">
      <a:dk1>
        <a:srgbClr val="1F4A88"/>
      </a:dk1>
      <a:lt1>
        <a:srgbClr val="FFFFFF"/>
      </a:lt1>
      <a:dk2>
        <a:srgbClr val="44546A"/>
      </a:dk2>
      <a:lt2>
        <a:srgbClr val="E7E6E6"/>
      </a:lt2>
      <a:accent1>
        <a:srgbClr val="F04C24"/>
      </a:accent1>
      <a:accent2>
        <a:srgbClr val="39C1CD"/>
      </a:accent2>
      <a:accent3>
        <a:srgbClr val="A5A5A5"/>
      </a:accent3>
      <a:accent4>
        <a:srgbClr val="1F4388"/>
      </a:accent4>
      <a:accent5>
        <a:srgbClr val="F04C24"/>
      </a:accent5>
      <a:accent6>
        <a:srgbClr val="39C1CD"/>
      </a:accent6>
      <a:hlink>
        <a:srgbClr val="F04C24"/>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IMPACT FLORIDA THEME">
  <a:themeElements>
    <a:clrScheme name="Office">
      <a:dk1>
        <a:srgbClr val="1F4A88"/>
      </a:dk1>
      <a:lt1>
        <a:srgbClr val="FFFFFF"/>
      </a:lt1>
      <a:dk2>
        <a:srgbClr val="44546A"/>
      </a:dk2>
      <a:lt2>
        <a:srgbClr val="E7E6E6"/>
      </a:lt2>
      <a:accent1>
        <a:srgbClr val="F04C24"/>
      </a:accent1>
      <a:accent2>
        <a:srgbClr val="39C1CD"/>
      </a:accent2>
      <a:accent3>
        <a:srgbClr val="A5A5A5"/>
      </a:accent3>
      <a:accent4>
        <a:srgbClr val="1F4388"/>
      </a:accent4>
      <a:accent5>
        <a:srgbClr val="F04C24"/>
      </a:accent5>
      <a:accent6>
        <a:srgbClr val="39C1CD"/>
      </a:accent6>
      <a:hlink>
        <a:srgbClr val="F04C24"/>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IMPACT FLORIDA THEME">
  <a:themeElements>
    <a:clrScheme name="Office">
      <a:dk1>
        <a:srgbClr val="1F4A88"/>
      </a:dk1>
      <a:lt1>
        <a:srgbClr val="FFFFFF"/>
      </a:lt1>
      <a:dk2>
        <a:srgbClr val="44546A"/>
      </a:dk2>
      <a:lt2>
        <a:srgbClr val="E7E6E6"/>
      </a:lt2>
      <a:accent1>
        <a:srgbClr val="F04C24"/>
      </a:accent1>
      <a:accent2>
        <a:srgbClr val="39C1CD"/>
      </a:accent2>
      <a:accent3>
        <a:srgbClr val="A5A5A5"/>
      </a:accent3>
      <a:accent4>
        <a:srgbClr val="1F4388"/>
      </a:accent4>
      <a:accent5>
        <a:srgbClr val="F04C24"/>
      </a:accent5>
      <a:accent6>
        <a:srgbClr val="39C1CD"/>
      </a:accent6>
      <a:hlink>
        <a:srgbClr val="F04C24"/>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