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0" r:id="rId5"/>
    <p:sldId id="299" r:id="rId6"/>
    <p:sldId id="300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FF9300"/>
    <a:srgbClr val="FF40FF"/>
    <a:srgbClr val="00FDFF"/>
    <a:srgbClr val="0432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7"/>
    <p:restoredTop sz="94681"/>
  </p:normalViewPr>
  <p:slideViewPr>
    <p:cSldViewPr snapToGrid="0">
      <p:cViewPr varScale="1">
        <p:scale>
          <a:sx n="91" d="100"/>
          <a:sy n="91" d="100"/>
        </p:scale>
        <p:origin x="95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FDF4A-BD90-4E4F-8E93-572CC198E364}" type="doc">
      <dgm:prSet loTypeId="urn:microsoft.com/office/officeart/2005/8/layout/radial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69E99-E26F-694A-B0BC-CC252D78C2E7}">
      <dgm:prSet phldrT="[Text]"/>
      <dgm:spPr/>
      <dgm:t>
        <a:bodyPr/>
        <a:lstStyle/>
        <a:p>
          <a:pPr algn="ctr"/>
          <a:r>
            <a:rPr lang="en-US"/>
            <a:t>Rigorous Instruction</a:t>
          </a:r>
        </a:p>
      </dgm:t>
    </dgm:pt>
    <dgm:pt modelId="{C43D6308-1BB0-964B-B413-D57454577968}" type="parTrans" cxnId="{96838D21-4B66-EB4D-AD1E-F242F5DD538F}">
      <dgm:prSet/>
      <dgm:spPr/>
      <dgm:t>
        <a:bodyPr/>
        <a:lstStyle/>
        <a:p>
          <a:pPr algn="ctr"/>
          <a:endParaRPr lang="en-US"/>
        </a:p>
      </dgm:t>
    </dgm:pt>
    <dgm:pt modelId="{66D32780-1829-9848-B679-7ED4BA6B1B2D}" type="sibTrans" cxnId="{96838D21-4B66-EB4D-AD1E-F242F5DD538F}">
      <dgm:prSet/>
      <dgm:spPr/>
      <dgm:t>
        <a:bodyPr/>
        <a:lstStyle/>
        <a:p>
          <a:pPr algn="ctr"/>
          <a:endParaRPr lang="en-US"/>
        </a:p>
      </dgm:t>
    </dgm:pt>
    <dgm:pt modelId="{B0B00311-A420-CA40-8C08-67A6191FAC27}">
      <dgm:prSet phldrT="[Text]"/>
      <dgm:spPr/>
      <dgm:t>
        <a:bodyPr/>
        <a:lstStyle/>
        <a:p>
          <a:pPr algn="ctr"/>
          <a:r>
            <a:rPr lang="en-US"/>
            <a:t>Equitable Instructional Practices</a:t>
          </a:r>
        </a:p>
      </dgm:t>
    </dgm:pt>
    <dgm:pt modelId="{12EA318B-A948-8E46-A4E1-9A876392A7C3}" type="parTrans" cxnId="{879B8CB4-780F-D748-8229-66D83BDEE187}">
      <dgm:prSet/>
      <dgm:spPr/>
      <dgm:t>
        <a:bodyPr/>
        <a:lstStyle/>
        <a:p>
          <a:pPr algn="ctr"/>
          <a:endParaRPr lang="en-US"/>
        </a:p>
      </dgm:t>
    </dgm:pt>
    <dgm:pt modelId="{86449487-399C-4140-8AD9-9EE6A37CE068}" type="sibTrans" cxnId="{879B8CB4-780F-D748-8229-66D83BDEE187}">
      <dgm:prSet/>
      <dgm:spPr/>
      <dgm:t>
        <a:bodyPr/>
        <a:lstStyle/>
        <a:p>
          <a:pPr algn="ctr"/>
          <a:endParaRPr lang="en-US"/>
        </a:p>
      </dgm:t>
    </dgm:pt>
    <dgm:pt modelId="{6F5183D4-554D-4614-83DA-5FCC27F661FA}">
      <dgm:prSet phldrT="[Text]"/>
      <dgm:spPr/>
      <dgm:t>
        <a:bodyPr/>
        <a:lstStyle/>
        <a:p>
          <a:pPr algn="ctr"/>
          <a:r>
            <a:rPr lang="en-US"/>
            <a:t>Building compassionate schools</a:t>
          </a:r>
        </a:p>
      </dgm:t>
    </dgm:pt>
    <dgm:pt modelId="{DA91E7E2-27FF-4D45-B9CD-FDFFEDB8CBB2}" type="parTrans" cxnId="{812D137B-30F5-4648-A170-65FF52F87EA1}">
      <dgm:prSet/>
      <dgm:spPr/>
      <dgm:t>
        <a:bodyPr/>
        <a:lstStyle/>
        <a:p>
          <a:pPr algn="ctr"/>
          <a:endParaRPr lang="en-US"/>
        </a:p>
      </dgm:t>
    </dgm:pt>
    <dgm:pt modelId="{F2E3576C-7B58-4437-996A-90340783A1B2}" type="sibTrans" cxnId="{812D137B-30F5-4648-A170-65FF52F87EA1}">
      <dgm:prSet/>
      <dgm:spPr/>
      <dgm:t>
        <a:bodyPr/>
        <a:lstStyle/>
        <a:p>
          <a:pPr algn="ctr"/>
          <a:endParaRPr lang="en-US"/>
        </a:p>
      </dgm:t>
    </dgm:pt>
    <dgm:pt modelId="{1C34A782-823E-6C4C-BED1-5B92ACE884A1}">
      <dgm:prSet phldrT="[Text]"/>
      <dgm:spPr/>
      <dgm:t>
        <a:bodyPr/>
        <a:lstStyle/>
        <a:p>
          <a:pPr algn="ctr"/>
          <a:endParaRPr lang="en-US"/>
        </a:p>
      </dgm:t>
    </dgm:pt>
    <dgm:pt modelId="{16225B68-43A3-BC4E-B6C2-F8DCEEF47BB1}" type="parTrans" cxnId="{0243C2DE-3D73-0B43-93C1-4D601B80F76E}">
      <dgm:prSet/>
      <dgm:spPr/>
      <dgm:t>
        <a:bodyPr/>
        <a:lstStyle/>
        <a:p>
          <a:pPr algn="ctr"/>
          <a:endParaRPr lang="en-US"/>
        </a:p>
      </dgm:t>
    </dgm:pt>
    <dgm:pt modelId="{3241AAEA-DE6A-AD42-80F0-B8844ADE28AC}" type="sibTrans" cxnId="{0243C2DE-3D73-0B43-93C1-4D601B80F76E}">
      <dgm:prSet/>
      <dgm:spPr/>
      <dgm:t>
        <a:bodyPr/>
        <a:lstStyle/>
        <a:p>
          <a:pPr algn="ctr"/>
          <a:endParaRPr lang="en-US"/>
        </a:p>
      </dgm:t>
    </dgm:pt>
    <dgm:pt modelId="{5EDF60E5-502C-C84A-AF24-3EF2E1B5BBD8}">
      <dgm:prSet phldrT="[Text]"/>
      <dgm:spPr>
        <a:blipFill dpi="0" rotWithShape="0">
          <a:blip xmlns:r="http://schemas.openxmlformats.org/officeDocument/2006/relationships" r:embed="rId1"/>
          <a:srcRect/>
          <a:stretch>
            <a:fillRect l="9668" t="3697" r="9668" b="3697"/>
          </a:stretch>
        </a:blipFill>
      </dgm:spPr>
      <dgm:t>
        <a:bodyPr/>
        <a:lstStyle/>
        <a:p>
          <a:pPr algn="ctr"/>
          <a:endParaRPr lang="en-US"/>
        </a:p>
      </dgm:t>
    </dgm:pt>
    <dgm:pt modelId="{DDD39E70-71B5-8C44-B33A-1A5B954B179B}" type="sibTrans" cxnId="{FBFD15C5-5AE1-C541-9984-E27E81A99E05}">
      <dgm:prSet/>
      <dgm:spPr/>
      <dgm:t>
        <a:bodyPr/>
        <a:lstStyle/>
        <a:p>
          <a:pPr algn="ctr"/>
          <a:endParaRPr lang="en-US"/>
        </a:p>
      </dgm:t>
    </dgm:pt>
    <dgm:pt modelId="{50E89D7B-987C-D142-88F7-E418C17D05AF}" type="parTrans" cxnId="{FBFD15C5-5AE1-C541-9984-E27E81A99E05}">
      <dgm:prSet/>
      <dgm:spPr/>
      <dgm:t>
        <a:bodyPr/>
        <a:lstStyle/>
        <a:p>
          <a:pPr algn="ctr"/>
          <a:endParaRPr lang="en-US"/>
        </a:p>
      </dgm:t>
    </dgm:pt>
    <dgm:pt modelId="{3B3202F5-6385-2848-84E0-7CA4153D8F98}" type="pres">
      <dgm:prSet presAssocID="{52BFDF4A-BD90-4E4F-8E93-572CC198E36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C72091-A0C6-E344-BEC0-1D199C1F9889}" type="pres">
      <dgm:prSet presAssocID="{5EDF60E5-502C-C84A-AF24-3EF2E1B5BBD8}" presName="centerShape" presStyleLbl="node0" presStyleIdx="0" presStyleCnt="1" custScaleX="166985" custLinFactNeighborX="-573" custLinFactNeighborY="24076"/>
      <dgm:spPr/>
    </dgm:pt>
    <dgm:pt modelId="{7F3D7A0C-E8F4-F640-826D-F8C106763D71}" type="pres">
      <dgm:prSet presAssocID="{C43D6308-1BB0-964B-B413-D57454577968}" presName="parTrans" presStyleLbl="bgSibTrans2D1" presStyleIdx="0" presStyleCnt="3" custLinFactNeighborX="23469" custLinFactNeighborY="41026"/>
      <dgm:spPr/>
    </dgm:pt>
    <dgm:pt modelId="{BE79AAE1-2BD4-2943-BD7D-B20A9FB19ADD}" type="pres">
      <dgm:prSet presAssocID="{A6B69E99-E26F-694A-B0BC-CC252D78C2E7}" presName="node" presStyleLbl="node1" presStyleIdx="0" presStyleCnt="3" custRadScaleRad="113522" custRadScaleInc="-7753">
        <dgm:presLayoutVars>
          <dgm:bulletEnabled val="1"/>
        </dgm:presLayoutVars>
      </dgm:prSet>
      <dgm:spPr/>
    </dgm:pt>
    <dgm:pt modelId="{6E6CF764-8ED8-452A-952A-FE22154182C9}" type="pres">
      <dgm:prSet presAssocID="{DA91E7E2-27FF-4D45-B9CD-FDFFEDB8CBB2}" presName="parTrans" presStyleLbl="bgSibTrans2D1" presStyleIdx="1" presStyleCnt="3"/>
      <dgm:spPr/>
    </dgm:pt>
    <dgm:pt modelId="{7D9139F7-AE13-4977-965D-07D631082F6A}" type="pres">
      <dgm:prSet presAssocID="{6F5183D4-554D-4614-83DA-5FCC27F661FA}" presName="node" presStyleLbl="node1" presStyleIdx="1" presStyleCnt="3">
        <dgm:presLayoutVars>
          <dgm:bulletEnabled val="1"/>
        </dgm:presLayoutVars>
      </dgm:prSet>
      <dgm:spPr/>
    </dgm:pt>
    <dgm:pt modelId="{16E7318C-DAB8-874A-A76A-61A43172AAEC}" type="pres">
      <dgm:prSet presAssocID="{12EA318B-A948-8E46-A4E1-9A876392A7C3}" presName="parTrans" presStyleLbl="bgSibTrans2D1" presStyleIdx="2" presStyleCnt="3" custLinFactNeighborX="-20746" custLinFactNeighborY="47180"/>
      <dgm:spPr/>
    </dgm:pt>
    <dgm:pt modelId="{C76AC94B-06C4-3B41-A9D0-B88692477A46}" type="pres">
      <dgm:prSet presAssocID="{B0B00311-A420-CA40-8C08-67A6191FAC27}" presName="node" presStyleLbl="node1" presStyleIdx="2" presStyleCnt="3" custRadScaleRad="113671" custRadScaleInc="6081">
        <dgm:presLayoutVars>
          <dgm:bulletEnabled val="1"/>
        </dgm:presLayoutVars>
      </dgm:prSet>
      <dgm:spPr/>
    </dgm:pt>
  </dgm:ptLst>
  <dgm:cxnLst>
    <dgm:cxn modelId="{96838D21-4B66-EB4D-AD1E-F242F5DD538F}" srcId="{5EDF60E5-502C-C84A-AF24-3EF2E1B5BBD8}" destId="{A6B69E99-E26F-694A-B0BC-CC252D78C2E7}" srcOrd="0" destOrd="0" parTransId="{C43D6308-1BB0-964B-B413-D57454577968}" sibTransId="{66D32780-1829-9848-B679-7ED4BA6B1B2D}"/>
    <dgm:cxn modelId="{5FB8412B-50E8-1C42-9DD3-80124A8AEBF1}" type="presOf" srcId="{5EDF60E5-502C-C84A-AF24-3EF2E1B5BBD8}" destId="{F7C72091-A0C6-E344-BEC0-1D199C1F9889}" srcOrd="0" destOrd="0" presId="urn:microsoft.com/office/officeart/2005/8/layout/radial4"/>
    <dgm:cxn modelId="{00D57A45-1C3D-6A4B-B4F1-F26CDFE12EE9}" type="presOf" srcId="{52BFDF4A-BD90-4E4F-8E93-572CC198E364}" destId="{3B3202F5-6385-2848-84E0-7CA4153D8F98}" srcOrd="0" destOrd="0" presId="urn:microsoft.com/office/officeart/2005/8/layout/radial4"/>
    <dgm:cxn modelId="{9CB7634A-8A2B-0B4A-B602-3CA5EF74C02E}" type="presOf" srcId="{C43D6308-1BB0-964B-B413-D57454577968}" destId="{7F3D7A0C-E8F4-F640-826D-F8C106763D71}" srcOrd="0" destOrd="0" presId="urn:microsoft.com/office/officeart/2005/8/layout/radial4"/>
    <dgm:cxn modelId="{1112BC5A-B000-4F78-B28E-F262471C9777}" type="presOf" srcId="{DA91E7E2-27FF-4D45-B9CD-FDFFEDB8CBB2}" destId="{6E6CF764-8ED8-452A-952A-FE22154182C9}" srcOrd="0" destOrd="0" presId="urn:microsoft.com/office/officeart/2005/8/layout/radial4"/>
    <dgm:cxn modelId="{E4CF5664-6435-C24A-95C0-8CF92FC538E3}" type="presOf" srcId="{B0B00311-A420-CA40-8C08-67A6191FAC27}" destId="{C76AC94B-06C4-3B41-A9D0-B88692477A46}" srcOrd="0" destOrd="0" presId="urn:microsoft.com/office/officeart/2005/8/layout/radial4"/>
    <dgm:cxn modelId="{822F0973-9F02-A04C-AACB-6FD332DC0751}" type="presOf" srcId="{12EA318B-A948-8E46-A4E1-9A876392A7C3}" destId="{16E7318C-DAB8-874A-A76A-61A43172AAEC}" srcOrd="0" destOrd="0" presId="urn:microsoft.com/office/officeart/2005/8/layout/radial4"/>
    <dgm:cxn modelId="{812D137B-30F5-4648-A170-65FF52F87EA1}" srcId="{5EDF60E5-502C-C84A-AF24-3EF2E1B5BBD8}" destId="{6F5183D4-554D-4614-83DA-5FCC27F661FA}" srcOrd="1" destOrd="0" parTransId="{DA91E7E2-27FF-4D45-B9CD-FDFFEDB8CBB2}" sibTransId="{F2E3576C-7B58-4437-996A-90340783A1B2}"/>
    <dgm:cxn modelId="{079C1F80-C581-9C47-B90D-B5766017EBC0}" type="presOf" srcId="{A6B69E99-E26F-694A-B0BC-CC252D78C2E7}" destId="{BE79AAE1-2BD4-2943-BD7D-B20A9FB19ADD}" srcOrd="0" destOrd="0" presId="urn:microsoft.com/office/officeart/2005/8/layout/radial4"/>
    <dgm:cxn modelId="{879B8CB4-780F-D748-8229-66D83BDEE187}" srcId="{5EDF60E5-502C-C84A-AF24-3EF2E1B5BBD8}" destId="{B0B00311-A420-CA40-8C08-67A6191FAC27}" srcOrd="2" destOrd="0" parTransId="{12EA318B-A948-8E46-A4E1-9A876392A7C3}" sibTransId="{86449487-399C-4140-8AD9-9EE6A37CE068}"/>
    <dgm:cxn modelId="{FBFD15C5-5AE1-C541-9984-E27E81A99E05}" srcId="{52BFDF4A-BD90-4E4F-8E93-572CC198E364}" destId="{5EDF60E5-502C-C84A-AF24-3EF2E1B5BBD8}" srcOrd="0" destOrd="0" parTransId="{50E89D7B-987C-D142-88F7-E418C17D05AF}" sibTransId="{DDD39E70-71B5-8C44-B33A-1A5B954B179B}"/>
    <dgm:cxn modelId="{0243C2DE-3D73-0B43-93C1-4D601B80F76E}" srcId="{52BFDF4A-BD90-4E4F-8E93-572CC198E364}" destId="{1C34A782-823E-6C4C-BED1-5B92ACE884A1}" srcOrd="1" destOrd="0" parTransId="{16225B68-43A3-BC4E-B6C2-F8DCEEF47BB1}" sibTransId="{3241AAEA-DE6A-AD42-80F0-B8844ADE28AC}"/>
    <dgm:cxn modelId="{988A93E1-B8EA-44A6-9B63-671AFFA02C4F}" type="presOf" srcId="{6F5183D4-554D-4614-83DA-5FCC27F661FA}" destId="{7D9139F7-AE13-4977-965D-07D631082F6A}" srcOrd="0" destOrd="0" presId="urn:microsoft.com/office/officeart/2005/8/layout/radial4"/>
    <dgm:cxn modelId="{195F7B43-9411-AB4D-A62F-49E80E651F49}" type="presParOf" srcId="{3B3202F5-6385-2848-84E0-7CA4153D8F98}" destId="{F7C72091-A0C6-E344-BEC0-1D199C1F9889}" srcOrd="0" destOrd="0" presId="urn:microsoft.com/office/officeart/2005/8/layout/radial4"/>
    <dgm:cxn modelId="{09B8271E-BC68-0940-B07D-066D5975517C}" type="presParOf" srcId="{3B3202F5-6385-2848-84E0-7CA4153D8F98}" destId="{7F3D7A0C-E8F4-F640-826D-F8C106763D71}" srcOrd="1" destOrd="0" presId="urn:microsoft.com/office/officeart/2005/8/layout/radial4"/>
    <dgm:cxn modelId="{F8BB08C7-2003-774B-B1D4-CF725AE4C478}" type="presParOf" srcId="{3B3202F5-6385-2848-84E0-7CA4153D8F98}" destId="{BE79AAE1-2BD4-2943-BD7D-B20A9FB19ADD}" srcOrd="2" destOrd="0" presId="urn:microsoft.com/office/officeart/2005/8/layout/radial4"/>
    <dgm:cxn modelId="{1818586F-5238-4E46-80CE-847A3796551B}" type="presParOf" srcId="{3B3202F5-6385-2848-84E0-7CA4153D8F98}" destId="{6E6CF764-8ED8-452A-952A-FE22154182C9}" srcOrd="3" destOrd="0" presId="urn:microsoft.com/office/officeart/2005/8/layout/radial4"/>
    <dgm:cxn modelId="{A817C5E4-559C-4A7A-BEA6-AA3EED704971}" type="presParOf" srcId="{3B3202F5-6385-2848-84E0-7CA4153D8F98}" destId="{7D9139F7-AE13-4977-965D-07D631082F6A}" srcOrd="4" destOrd="0" presId="urn:microsoft.com/office/officeart/2005/8/layout/radial4"/>
    <dgm:cxn modelId="{7F5D754A-A7BB-8E41-99B8-4EDC319089C9}" type="presParOf" srcId="{3B3202F5-6385-2848-84E0-7CA4153D8F98}" destId="{16E7318C-DAB8-874A-A76A-61A43172AAEC}" srcOrd="5" destOrd="0" presId="urn:microsoft.com/office/officeart/2005/8/layout/radial4"/>
    <dgm:cxn modelId="{2010EF6A-2EB4-4948-9BB1-88A2041E13FD}" type="presParOf" srcId="{3B3202F5-6385-2848-84E0-7CA4153D8F98}" destId="{C76AC94B-06C4-3B41-A9D0-B88692477A46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72091-A0C6-E344-BEC0-1D199C1F9889}">
      <dsp:nvSpPr>
        <dsp:cNvPr id="0" name=""/>
        <dsp:cNvSpPr/>
      </dsp:nvSpPr>
      <dsp:spPr>
        <a:xfrm>
          <a:off x="2314807" y="2826973"/>
          <a:ext cx="3859443" cy="2311251"/>
        </a:xfrm>
        <a:prstGeom prst="ellipse">
          <a:avLst/>
        </a:prstGeom>
        <a:blipFill dpi="0" rotWithShape="0">
          <a:blip xmlns:r="http://schemas.openxmlformats.org/officeDocument/2006/relationships" r:embed="rId1"/>
          <a:srcRect/>
          <a:stretch>
            <a:fillRect l="9668" t="3697" r="9668" b="3697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2880009" y="3165448"/>
        <a:ext cx="2729039" cy="1634301"/>
      </dsp:txXfrm>
    </dsp:sp>
    <dsp:sp modelId="{7F3D7A0C-E8F4-F640-826D-F8C106763D71}">
      <dsp:nvSpPr>
        <dsp:cNvPr id="0" name=""/>
        <dsp:cNvSpPr/>
      </dsp:nvSpPr>
      <dsp:spPr>
        <a:xfrm rot="12638909">
          <a:off x="1535383" y="2600219"/>
          <a:ext cx="1793892" cy="6587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9AAE1-2BD4-2943-BD7D-B20A9FB19ADD}">
      <dsp:nvSpPr>
        <dsp:cNvPr id="0" name=""/>
        <dsp:cNvSpPr/>
      </dsp:nvSpPr>
      <dsp:spPr>
        <a:xfrm>
          <a:off x="141824" y="1323820"/>
          <a:ext cx="2195688" cy="1756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Rigorous Instruction</a:t>
          </a:r>
        </a:p>
      </dsp:txBody>
      <dsp:txXfrm>
        <a:off x="193272" y="1375268"/>
        <a:ext cx="2092792" cy="1653655"/>
      </dsp:txXfrm>
    </dsp:sp>
    <dsp:sp modelId="{6E6CF764-8ED8-452A-952A-FE22154182C9}">
      <dsp:nvSpPr>
        <dsp:cNvPr id="0" name=""/>
        <dsp:cNvSpPr/>
      </dsp:nvSpPr>
      <dsp:spPr>
        <a:xfrm rot="16239390">
          <a:off x="3348897" y="1469899"/>
          <a:ext cx="1841299" cy="6587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139F7-AE13-4977-965D-07D631082F6A}">
      <dsp:nvSpPr>
        <dsp:cNvPr id="0" name=""/>
        <dsp:cNvSpPr/>
      </dsp:nvSpPr>
      <dsp:spPr>
        <a:xfrm>
          <a:off x="3182251" y="388"/>
          <a:ext cx="2195688" cy="1756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Building compassionate schools</a:t>
          </a:r>
        </a:p>
      </dsp:txBody>
      <dsp:txXfrm>
        <a:off x="3233699" y="51836"/>
        <a:ext cx="2092792" cy="1653655"/>
      </dsp:txXfrm>
    </dsp:sp>
    <dsp:sp modelId="{16E7318C-DAB8-874A-A76A-61A43172AAEC}">
      <dsp:nvSpPr>
        <dsp:cNvPr id="0" name=""/>
        <dsp:cNvSpPr/>
      </dsp:nvSpPr>
      <dsp:spPr>
        <a:xfrm rot="19736473">
          <a:off x="5178311" y="2608407"/>
          <a:ext cx="1861741" cy="65870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AC94B-06C4-3B41-A9D0-B88692477A46}">
      <dsp:nvSpPr>
        <dsp:cNvPr id="0" name=""/>
        <dsp:cNvSpPr/>
      </dsp:nvSpPr>
      <dsp:spPr>
        <a:xfrm>
          <a:off x="6194993" y="1268455"/>
          <a:ext cx="2195688" cy="1756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Equitable Instructional Practices</a:t>
          </a:r>
        </a:p>
      </dsp:txBody>
      <dsp:txXfrm>
        <a:off x="6246441" y="1319903"/>
        <a:ext cx="2092792" cy="1653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44DFD7-593F-CF49-9D77-207F6BF19C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BF6006-7DEB-0C41-9978-AAFA7C58FC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0CAD33-07A7-014F-B78D-ECF337ADE3A7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E8E863A-9B2B-BF4E-BBE5-C9878FEA16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AD5167-33C7-F14F-8DEA-871970CCC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8420F-63CA-9F4C-A6CD-DEF3C5884C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8BE2B-5AA5-104D-BE63-DA98B5D02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7930929-2062-9E42-9910-1AE0F26DC2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3B7B608C-2F5D-584B-A734-158EB44562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2C5002F5-2DEA-D24D-9D76-095B2599E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2B1D60F3-3ED2-374F-A552-FB8C1CD885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82F3D04-E512-4B49-9FBE-87DA798662A0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10F481C9-B6C9-654F-8814-15BF66622B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5CE957DF-9DF9-FE49-8550-0160744D4B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862EEA56-3465-264C-812B-B0BFB2F59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4E45BB5-09C7-C841-B68E-58DDECA30227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2995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10F481C9-B6C9-654F-8814-15BF66622B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5CE957DF-9DF9-FE49-8550-0160744D4B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862EEA56-3465-264C-812B-B0BFB2F59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4E45BB5-09C7-C841-B68E-58DDECA30227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5988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823CC-BFBC-9043-8E00-680B3D3C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76989-E9D5-1347-9EBF-B31D60041113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D7548-9C5A-614B-8E55-DFFCDF5B1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4911C-4A44-884B-9065-B43980AC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B8DF0-E27D-404E-B0AC-A0353AFF4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99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4206F-4AED-9F42-B9E2-C3303D635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A539E0-6CAB-814E-BE3F-DEA05BB3FE00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D4EED-0388-9144-A19B-F1574821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5B5EB-8CF3-2149-933B-20D358EE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3FA4B-14C6-274C-816F-A7E32EEB6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34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15C3C-4FE9-C34E-95F6-6740CF61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6435AF-989B-3F4F-A59A-FB885466B6E0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FA259-254C-3D49-920B-2E0AFDE1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9A0BC-D5F9-1342-9F50-9CC8FBD9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9C5FA-C933-8C45-9A3C-0A28B42E5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11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EAA3F-AAE4-6D49-A759-EB2012518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C5BA9B-FC84-FD49-BE7F-A611C2041F7F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E24CE-F59E-3C4B-B72A-182B0766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D6477-5B2A-124A-8F4E-306C3547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089AD-015A-EF43-94FE-4CA444D16B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8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509EE-CEA3-704A-873D-4049DCA0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F8242-B100-784E-A4E3-69C22A617475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2BF16-AD7D-FF46-A38D-A235996D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6CE35-7947-8B4C-8049-B9D0D9C5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1975C-400D-FD4C-87F9-E8356E324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68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CCC548-321B-074A-B516-2C9762E9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332083-36FF-7849-970D-10F8EAF5BFF6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95478D-21E4-314F-A294-5E8EDB63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B82F53-444B-924F-ACF2-01B37F5C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8EA8F-5B55-144A-B305-C79D3437ED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51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4D82B1-68F0-1B44-8181-5798D2529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8D3637-4F57-0A45-A2CC-3A2394625146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9A6590-E896-9649-855B-7BC61FA0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85D335-8615-734B-ACDE-7347B8388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D9A1D-0CE7-A54C-BC5D-6B35CB287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82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630B471-FAEC-8540-9F4B-7E590DE12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06770-A063-C945-A776-C5746764B42A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9C76CC4-26D4-9D46-8813-F31A8E43D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0489C5-896C-1A44-97B3-BA9DE586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10C30-C8D1-A142-A173-EA568F2AC8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88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79104B0-3AD5-A041-9333-5E51DA5B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56CD2-8933-7F47-8842-6FAFB97E3038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2613DD-E3FF-B84C-BF27-CF596C20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1F5C7D-FC3F-814F-9E8C-3EB2286C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FCCDE-533A-9342-B7EB-A70BB1651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51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A42FF0-AEA6-1540-A1A1-CE00A63BC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F8725-22AF-254D-B188-D29B64F2E698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54E88B-175D-4046-8CC6-A6614A56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E81396-B6E2-994E-8618-73ABF39B1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AA31-A611-AD40-B7EB-5CC6576498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6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C52B0E7-2C78-EB45-B418-763592DD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E398FE-2AD1-3040-B122-C73FEC463C29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CFF404-5AB8-C345-88FC-0EB522FD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E8989F-4EC4-7B43-BE5B-0F47924AF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89FB8-20B2-344D-961F-B33BFD293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44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CF46B2B-730A-BE4A-92DB-4B9E45F49D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D721CC0-505F-594D-950C-F743853CF3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19366-638B-B24D-8CE6-C46209A98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D5A8F99-C0E4-D646-BA5A-C996115BE8BE}" type="datetimeFigureOut">
              <a:rPr lang="en-US" altLang="en-US"/>
              <a:pPr/>
              <a:t>2/12/19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F4AE-58B2-0C44-A800-72CC1CAE7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2A25C-D324-B94E-8E93-13D4FCDBB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A57C117-9766-BF43-92C3-2141C44103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4ECD75-415F-0D46-B4D4-46220938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45"/>
            <a:ext cx="9144000" cy="6858000"/>
          </a:xfrm>
          <a:prstGeom prst="rect">
            <a:avLst/>
          </a:prstGeom>
          <a:solidFill>
            <a:srgbClr val="142F5E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005F49-2787-3041-9627-D23DED628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4076618"/>
            <a:ext cx="9142412" cy="2833687"/>
          </a:xfrm>
          <a:prstGeom prst="rect">
            <a:avLst/>
          </a:prstGeom>
          <a:gradFill rotWithShape="1">
            <a:gsLst>
              <a:gs pos="0">
                <a:srgbClr val="C6D9F1"/>
              </a:gs>
              <a:gs pos="100000">
                <a:srgbClr val="558ED5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6671B0-0A8C-7442-AD61-ABDFCB4C10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4048125"/>
            <a:ext cx="9144000" cy="0"/>
          </a:xfrm>
          <a:prstGeom prst="line">
            <a:avLst/>
          </a:prstGeom>
          <a:noFill/>
          <a:ln w="57150">
            <a:solidFill>
              <a:srgbClr val="8BBB1D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3" name="Picture 5" descr="PCS Logo Emblem-white circle.png">
            <a:extLst>
              <a:ext uri="{FF2B5EF4-FFF2-40B4-BE49-F238E27FC236}">
                <a16:creationId xmlns:a16="http://schemas.microsoft.com/office/drawing/2014/main" id="{95B3DC3B-C5A4-914D-A6CC-5EC0F55D05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696" y="335982"/>
            <a:ext cx="3338623" cy="333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2B3B71D-4D38-9C49-BBD1-E2ED20EFE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57" y="4255253"/>
            <a:ext cx="8468751" cy="17526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Defining a World Class Education through a Common Vision of Instructional Excellence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7BABDE-AD3A-6B4A-99BA-3DF94AA29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1531938"/>
            <a:ext cx="9142412" cy="5326062"/>
          </a:xfrm>
          <a:prstGeom prst="rect">
            <a:avLst/>
          </a:pr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26D6FE-8DF9-294D-9338-3786D186B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31938"/>
          </a:xfrm>
          <a:prstGeom prst="rect">
            <a:avLst/>
          </a:prstGeom>
          <a:solidFill>
            <a:srgbClr val="142F5E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42F5E"/>
              </a:solidFill>
              <a:latin typeface="+mn-lt"/>
              <a:ea typeface="+mn-ea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7EBEF8-9326-D646-89FC-53B1860A45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541463"/>
            <a:ext cx="9144000" cy="0"/>
          </a:xfrm>
          <a:prstGeom prst="line">
            <a:avLst/>
          </a:prstGeom>
          <a:noFill/>
          <a:ln w="57150">
            <a:solidFill>
              <a:srgbClr val="8BBB1D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Times" charset="0"/>
              </a:rPr>
              <a:t> 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450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Times" charset="0"/>
              </a:rPr>
              <a:t> </a:t>
            </a:r>
            <a:r>
              <a:rPr lang="sk-SK"/>
              <a:t> 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6D15F9-CC04-C44A-B411-ADFFDB388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World Class Learning Moment = </a:t>
            </a:r>
            <a:r>
              <a:rPr lang="en-US" sz="3600" dirty="0">
                <a:solidFill>
                  <a:schemeClr val="bg1"/>
                </a:solidFill>
                <a:cs typeface="Calibri"/>
              </a:rPr>
              <a:t>Common Vision of Instructional Excellence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F735E27-D2D5-A24B-8DA2-494FEA601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627214"/>
            <a:ext cx="8353347" cy="5230786"/>
          </a:xfrm>
        </p:spPr>
      </p:pic>
    </p:spTree>
    <p:extLst>
      <p:ext uri="{BB962C8B-B14F-4D97-AF65-F5344CB8AC3E}">
        <p14:creationId xmlns:p14="http://schemas.microsoft.com/office/powerpoint/2010/main" val="61406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7BABDE-AD3A-6B4A-99BA-3DF94AA29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1531938"/>
            <a:ext cx="9142412" cy="5326062"/>
          </a:xfrm>
          <a:prstGeom prst="rect">
            <a:avLst/>
          </a:prstGeom>
          <a:solidFill>
            <a:schemeClr val="bg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26D6FE-8DF9-294D-9338-3786D186B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31938"/>
          </a:xfrm>
          <a:prstGeom prst="rect">
            <a:avLst/>
          </a:prstGeom>
          <a:solidFill>
            <a:srgbClr val="142F5E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42F5E"/>
              </a:solidFill>
              <a:latin typeface="+mn-lt"/>
              <a:ea typeface="+mn-ea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7EBEF8-9326-D646-89FC-53B1860A45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541463"/>
            <a:ext cx="9144000" cy="0"/>
          </a:xfrm>
          <a:prstGeom prst="line">
            <a:avLst/>
          </a:prstGeom>
          <a:noFill/>
          <a:ln w="57150">
            <a:solidFill>
              <a:srgbClr val="8BBB1D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Times" charset="0"/>
              </a:rPr>
              <a:t> 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450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>
                <a:solidFill>
                  <a:srgbClr val="000000"/>
                </a:solidFill>
                <a:latin typeface="Times" charset="0"/>
              </a:rPr>
              <a:t> </a:t>
            </a:r>
            <a:r>
              <a:rPr lang="sk-SK"/>
              <a:t> 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6D15F9-CC04-C44A-B411-ADFFDB38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57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Shaping the Vision </a:t>
            </a:r>
            <a:br>
              <a:rPr lang="en-US" dirty="0">
                <a:solidFill>
                  <a:schemeClr val="bg1"/>
                </a:solidFill>
                <a:cs typeface="Calibri"/>
              </a:rPr>
            </a:br>
            <a:r>
              <a:rPr lang="en-US" dirty="0">
                <a:solidFill>
                  <a:schemeClr val="bg1"/>
                </a:solidFill>
                <a:cs typeface="Calibri"/>
              </a:rPr>
              <a:t>for Instructional Excellence</a:t>
            </a:r>
            <a:endParaRPr lang="en-US" sz="3600" dirty="0">
              <a:solidFill>
                <a:schemeClr val="bg1"/>
              </a:solidFill>
              <a:cs typeface="Calibri"/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B8A7C01-07AA-444E-A838-F766E1F9E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625546"/>
              </p:ext>
            </p:extLst>
          </p:nvPr>
        </p:nvGraphicFramePr>
        <p:xfrm>
          <a:off x="457199" y="1684605"/>
          <a:ext cx="8560191" cy="513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431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939031DA5DFF4784A53C0D79632196" ma:contentTypeVersion="8" ma:contentTypeDescription="Create a new document." ma:contentTypeScope="" ma:versionID="a8ad5cbec86cd31632110b4455191c5a">
  <xsd:schema xmlns:xsd="http://www.w3.org/2001/XMLSchema" xmlns:xs="http://www.w3.org/2001/XMLSchema" xmlns:p="http://schemas.microsoft.com/office/2006/metadata/properties" xmlns:ns2="c7e9adad-01ce-427b-b0bc-409ca9ee3df5" xmlns:ns3="91a39e63-10c9-4bb6-8b97-4344c8e0dca9" targetNamespace="http://schemas.microsoft.com/office/2006/metadata/properties" ma:root="true" ma:fieldsID="e505f756dee08ecaa54ce6ee3bd6232d" ns2:_="" ns3:_="">
    <xsd:import namespace="c7e9adad-01ce-427b-b0bc-409ca9ee3df5"/>
    <xsd:import namespace="91a39e63-10c9-4bb6-8b97-4344c8e0dc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9adad-01ce-427b-b0bc-409ca9ee3df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39e63-10c9-4bb6-8b97-4344c8e0d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7F93E-027C-49C0-83F8-2DA6BF34B8E1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8BC0D30-D4E4-42F7-8724-22D3BB432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e9adad-01ce-427b-b0bc-409ca9ee3df5"/>
    <ds:schemaRef ds:uri="91a39e63-10c9-4bb6-8b97-4344c8e0dc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F4E6D2-615C-42D0-94E7-98B38CF43E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36</Words>
  <Application>Microsoft Macintosh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Times</vt:lpstr>
      <vt:lpstr>Office Theme</vt:lpstr>
      <vt:lpstr>PowerPoint Presentation</vt:lpstr>
      <vt:lpstr>World Class Learning Moment = Common Vision of Instructional Excellence</vt:lpstr>
      <vt:lpstr>Shaping the Vision  for Instructional Excellence</vt:lpstr>
    </vt:vector>
  </TitlesOfParts>
  <Company>DSBPC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Smith</dc:creator>
  <cp:lastModifiedBy>Microsoft Office User</cp:lastModifiedBy>
  <cp:revision>188</cp:revision>
  <cp:lastPrinted>2018-04-25T14:52:32Z</cp:lastPrinted>
  <dcterms:created xsi:type="dcterms:W3CDTF">2013-08-20T13:00:43Z</dcterms:created>
  <dcterms:modified xsi:type="dcterms:W3CDTF">2019-02-13T02:12:12Z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SharedWithUsers">
    <vt:lpwstr>Tammy L. Rabon</vt:lpwstr>
  </property>
  <property fmtid="{D5CDD505-2E9C-101B-9397-08002B2CF9AE}" pid="3" name="SharedWithUsers">
    <vt:lpwstr>2156;#Tammy L. Rabon</vt:lpwstr>
  </property>
</Properties>
</file>